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Shape 35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0" i="0" lang="en-US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 Phi Family Tree</a:t>
            </a:r>
            <a:endParaRPr b="0" i="0" sz="6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Shape 90"/>
          <p:cNvGrpSpPr/>
          <p:nvPr/>
        </p:nvGrpSpPr>
        <p:grpSpPr>
          <a:xfrm>
            <a:off x="1488" y="2059900"/>
            <a:ext cx="12297814" cy="2738187"/>
            <a:chOff x="1488" y="2059900"/>
            <a:chExt cx="12297814" cy="2738187"/>
          </a:xfrm>
        </p:grpSpPr>
        <p:sp>
          <p:nvSpPr>
            <p:cNvPr id="91" name="Shape 91"/>
            <p:cNvSpPr/>
            <p:nvPr/>
          </p:nvSpPr>
          <p:spPr>
            <a:xfrm>
              <a:off x="11537528" y="2208151"/>
              <a:ext cx="266030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487AA8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92" name="Shape 92"/>
            <p:cNvSpPr/>
            <p:nvPr/>
          </p:nvSpPr>
          <p:spPr>
            <a:xfrm>
              <a:off x="11271498" y="2208151"/>
              <a:ext cx="266030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487AA8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93" name="Shape 93"/>
            <p:cNvSpPr/>
            <p:nvPr/>
          </p:nvSpPr>
          <p:spPr>
            <a:xfrm>
              <a:off x="10739437" y="2462573"/>
              <a:ext cx="532060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94" name="Shape 94"/>
            <p:cNvSpPr/>
            <p:nvPr/>
          </p:nvSpPr>
          <p:spPr>
            <a:xfrm>
              <a:off x="10693717" y="2462573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95" name="Shape 95"/>
            <p:cNvSpPr/>
            <p:nvPr/>
          </p:nvSpPr>
          <p:spPr>
            <a:xfrm>
              <a:off x="10207376" y="2462573"/>
              <a:ext cx="532060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96" name="Shape 96"/>
            <p:cNvSpPr/>
            <p:nvPr/>
          </p:nvSpPr>
          <p:spPr>
            <a:xfrm>
              <a:off x="10693717" y="2208151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487AA8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97" name="Shape 97"/>
            <p:cNvSpPr/>
            <p:nvPr/>
          </p:nvSpPr>
          <p:spPr>
            <a:xfrm>
              <a:off x="9629596" y="2716995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98" name="Shape 98"/>
            <p:cNvSpPr/>
            <p:nvPr/>
          </p:nvSpPr>
          <p:spPr>
            <a:xfrm>
              <a:off x="9409286" y="2462573"/>
              <a:ext cx="266030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99" name="Shape 99"/>
            <p:cNvSpPr/>
            <p:nvPr/>
          </p:nvSpPr>
          <p:spPr>
            <a:xfrm>
              <a:off x="9097535" y="2716995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00" name="Shape 100"/>
            <p:cNvSpPr/>
            <p:nvPr/>
          </p:nvSpPr>
          <p:spPr>
            <a:xfrm>
              <a:off x="9143255" y="2462573"/>
              <a:ext cx="266030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01" name="Shape 101"/>
            <p:cNvSpPr/>
            <p:nvPr/>
          </p:nvSpPr>
          <p:spPr>
            <a:xfrm>
              <a:off x="9010240" y="2208151"/>
              <a:ext cx="39904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487AA8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02" name="Shape 102"/>
            <p:cNvSpPr/>
            <p:nvPr/>
          </p:nvSpPr>
          <p:spPr>
            <a:xfrm>
              <a:off x="9409286" y="3225838"/>
              <a:ext cx="532060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03" name="Shape 103"/>
            <p:cNvSpPr/>
            <p:nvPr/>
          </p:nvSpPr>
          <p:spPr>
            <a:xfrm>
              <a:off x="9363566" y="3225838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04" name="Shape 104"/>
            <p:cNvSpPr/>
            <p:nvPr/>
          </p:nvSpPr>
          <p:spPr>
            <a:xfrm>
              <a:off x="8877225" y="3225838"/>
              <a:ext cx="532060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05" name="Shape 105"/>
            <p:cNvSpPr/>
            <p:nvPr/>
          </p:nvSpPr>
          <p:spPr>
            <a:xfrm>
              <a:off x="8611195" y="2971416"/>
              <a:ext cx="798090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06" name="Shape 106"/>
            <p:cNvSpPr/>
            <p:nvPr/>
          </p:nvSpPr>
          <p:spPr>
            <a:xfrm>
              <a:off x="8299445" y="3225838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07" name="Shape 107"/>
            <p:cNvSpPr/>
            <p:nvPr/>
          </p:nvSpPr>
          <p:spPr>
            <a:xfrm>
              <a:off x="8345165" y="2971416"/>
              <a:ext cx="266030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08" name="Shape 108"/>
            <p:cNvSpPr/>
            <p:nvPr/>
          </p:nvSpPr>
          <p:spPr>
            <a:xfrm>
              <a:off x="7767384" y="3225838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09" name="Shape 109"/>
            <p:cNvSpPr/>
            <p:nvPr/>
          </p:nvSpPr>
          <p:spPr>
            <a:xfrm>
              <a:off x="7813104" y="2971416"/>
              <a:ext cx="798090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10" name="Shape 110"/>
            <p:cNvSpPr/>
            <p:nvPr/>
          </p:nvSpPr>
          <p:spPr>
            <a:xfrm>
              <a:off x="8565475" y="2716995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11" name="Shape 111"/>
            <p:cNvSpPr/>
            <p:nvPr/>
          </p:nvSpPr>
          <p:spPr>
            <a:xfrm>
              <a:off x="8565475" y="2462573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12" name="Shape 112"/>
            <p:cNvSpPr/>
            <p:nvPr/>
          </p:nvSpPr>
          <p:spPr>
            <a:xfrm>
              <a:off x="8611195" y="2208151"/>
              <a:ext cx="39904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487AA8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13" name="Shape 113"/>
            <p:cNvSpPr/>
            <p:nvPr/>
          </p:nvSpPr>
          <p:spPr>
            <a:xfrm>
              <a:off x="8033414" y="3989103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14" name="Shape 114"/>
            <p:cNvSpPr/>
            <p:nvPr/>
          </p:nvSpPr>
          <p:spPr>
            <a:xfrm>
              <a:off x="7547074" y="3734681"/>
              <a:ext cx="532060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15" name="Shape 115"/>
            <p:cNvSpPr/>
            <p:nvPr/>
          </p:nvSpPr>
          <p:spPr>
            <a:xfrm>
              <a:off x="7501354" y="3734681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16" name="Shape 116"/>
            <p:cNvSpPr/>
            <p:nvPr/>
          </p:nvSpPr>
          <p:spPr>
            <a:xfrm>
              <a:off x="7015013" y="3989103"/>
              <a:ext cx="532060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17" name="Shape 117"/>
            <p:cNvSpPr/>
            <p:nvPr/>
          </p:nvSpPr>
          <p:spPr>
            <a:xfrm>
              <a:off x="6969293" y="3989103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18" name="Shape 118"/>
            <p:cNvSpPr/>
            <p:nvPr/>
          </p:nvSpPr>
          <p:spPr>
            <a:xfrm>
              <a:off x="6482953" y="3989103"/>
              <a:ext cx="532060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19" name="Shape 119"/>
            <p:cNvSpPr/>
            <p:nvPr/>
          </p:nvSpPr>
          <p:spPr>
            <a:xfrm>
              <a:off x="7015013" y="3734681"/>
              <a:ext cx="532060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20" name="Shape 120"/>
            <p:cNvSpPr/>
            <p:nvPr/>
          </p:nvSpPr>
          <p:spPr>
            <a:xfrm>
              <a:off x="7281043" y="3480260"/>
              <a:ext cx="266030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21" name="Shape 121"/>
            <p:cNvSpPr/>
            <p:nvPr/>
          </p:nvSpPr>
          <p:spPr>
            <a:xfrm>
              <a:off x="7015013" y="3480260"/>
              <a:ext cx="266030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22" name="Shape 122"/>
            <p:cNvSpPr/>
            <p:nvPr/>
          </p:nvSpPr>
          <p:spPr>
            <a:xfrm>
              <a:off x="4587487" y="3225838"/>
              <a:ext cx="2693556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23" name="Shape 123"/>
            <p:cNvSpPr/>
            <p:nvPr/>
          </p:nvSpPr>
          <p:spPr>
            <a:xfrm>
              <a:off x="5684862" y="3989103"/>
              <a:ext cx="266030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24" name="Shape 124"/>
            <p:cNvSpPr/>
            <p:nvPr/>
          </p:nvSpPr>
          <p:spPr>
            <a:xfrm>
              <a:off x="5418832" y="3989103"/>
              <a:ext cx="266030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25" name="Shape 125"/>
            <p:cNvSpPr/>
            <p:nvPr/>
          </p:nvSpPr>
          <p:spPr>
            <a:xfrm>
              <a:off x="3423604" y="3734681"/>
              <a:ext cx="2261257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26" name="Shape 126"/>
            <p:cNvSpPr/>
            <p:nvPr/>
          </p:nvSpPr>
          <p:spPr>
            <a:xfrm>
              <a:off x="4354710" y="3989103"/>
              <a:ext cx="532060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27" name="Shape 127"/>
            <p:cNvSpPr/>
            <p:nvPr/>
          </p:nvSpPr>
          <p:spPr>
            <a:xfrm>
              <a:off x="4308990" y="3989103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28" name="Shape 128"/>
            <p:cNvSpPr/>
            <p:nvPr/>
          </p:nvSpPr>
          <p:spPr>
            <a:xfrm>
              <a:off x="3776930" y="4497946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29" name="Shape 129"/>
            <p:cNvSpPr/>
            <p:nvPr/>
          </p:nvSpPr>
          <p:spPr>
            <a:xfrm>
              <a:off x="3776930" y="4243525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30" name="Shape 130"/>
            <p:cNvSpPr/>
            <p:nvPr/>
          </p:nvSpPr>
          <p:spPr>
            <a:xfrm>
              <a:off x="3822650" y="3989103"/>
              <a:ext cx="532060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31" name="Shape 131"/>
            <p:cNvSpPr/>
            <p:nvPr/>
          </p:nvSpPr>
          <p:spPr>
            <a:xfrm>
              <a:off x="3423604" y="3734681"/>
              <a:ext cx="9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32" name="Shape 132"/>
            <p:cNvSpPr/>
            <p:nvPr/>
          </p:nvSpPr>
          <p:spPr>
            <a:xfrm>
              <a:off x="3244869" y="4243525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33" name="Shape 133"/>
            <p:cNvSpPr/>
            <p:nvPr/>
          </p:nvSpPr>
          <p:spPr>
            <a:xfrm>
              <a:off x="2758529" y="3989103"/>
              <a:ext cx="532060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34" name="Shape 134"/>
            <p:cNvSpPr/>
            <p:nvPr/>
          </p:nvSpPr>
          <p:spPr>
            <a:xfrm>
              <a:off x="2712809" y="3989103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35" name="Shape 135"/>
            <p:cNvSpPr/>
            <p:nvPr/>
          </p:nvSpPr>
          <p:spPr>
            <a:xfrm>
              <a:off x="2180748" y="4243525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36" name="Shape 136"/>
            <p:cNvSpPr/>
            <p:nvPr/>
          </p:nvSpPr>
          <p:spPr>
            <a:xfrm>
              <a:off x="2226468" y="3989103"/>
              <a:ext cx="532060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37" name="Shape 137"/>
            <p:cNvSpPr/>
            <p:nvPr/>
          </p:nvSpPr>
          <p:spPr>
            <a:xfrm>
              <a:off x="2758529" y="3734681"/>
              <a:ext cx="66507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38" name="Shape 138"/>
            <p:cNvSpPr/>
            <p:nvPr/>
          </p:nvSpPr>
          <p:spPr>
            <a:xfrm>
              <a:off x="1428377" y="4243525"/>
              <a:ext cx="266030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39" name="Shape 139"/>
            <p:cNvSpPr/>
            <p:nvPr/>
          </p:nvSpPr>
          <p:spPr>
            <a:xfrm>
              <a:off x="1162347" y="4243525"/>
              <a:ext cx="266030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40" name="Shape 140"/>
            <p:cNvSpPr/>
            <p:nvPr/>
          </p:nvSpPr>
          <p:spPr>
            <a:xfrm>
              <a:off x="1162347" y="3989103"/>
              <a:ext cx="266030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41" name="Shape 141"/>
            <p:cNvSpPr/>
            <p:nvPr/>
          </p:nvSpPr>
          <p:spPr>
            <a:xfrm>
              <a:off x="896317" y="3989103"/>
              <a:ext cx="266030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42" name="Shape 142"/>
            <p:cNvSpPr/>
            <p:nvPr/>
          </p:nvSpPr>
          <p:spPr>
            <a:xfrm>
              <a:off x="1162347" y="3734681"/>
              <a:ext cx="2261257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43" name="Shape 143"/>
            <p:cNvSpPr/>
            <p:nvPr/>
          </p:nvSpPr>
          <p:spPr>
            <a:xfrm>
              <a:off x="1893930" y="3480260"/>
              <a:ext cx="1529674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44" name="Shape 144"/>
            <p:cNvSpPr/>
            <p:nvPr/>
          </p:nvSpPr>
          <p:spPr>
            <a:xfrm>
              <a:off x="364256" y="3734681"/>
              <a:ext cx="266030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00307"/>
                  </a:lnTo>
                  <a:lnTo>
                    <a:pt x="120000" y="100307"/>
                  </a:lnTo>
                  <a:lnTo>
                    <a:pt x="12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45" name="Shape 145"/>
            <p:cNvSpPr/>
            <p:nvPr/>
          </p:nvSpPr>
          <p:spPr>
            <a:xfrm>
              <a:off x="98226" y="3734681"/>
              <a:ext cx="266030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46" name="Shape 146"/>
            <p:cNvSpPr/>
            <p:nvPr/>
          </p:nvSpPr>
          <p:spPr>
            <a:xfrm>
              <a:off x="364256" y="3480260"/>
              <a:ext cx="1529674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47" name="Shape 147"/>
            <p:cNvSpPr/>
            <p:nvPr/>
          </p:nvSpPr>
          <p:spPr>
            <a:xfrm>
              <a:off x="1893930" y="3225838"/>
              <a:ext cx="2693556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00307"/>
                  </a:lnTo>
                  <a:lnTo>
                    <a:pt x="0" y="100307"/>
                  </a:lnTo>
                  <a:lnTo>
                    <a:pt x="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48" name="Shape 148"/>
            <p:cNvSpPr/>
            <p:nvPr/>
          </p:nvSpPr>
          <p:spPr>
            <a:xfrm>
              <a:off x="4541767" y="2971416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49" name="Shape 149"/>
            <p:cNvSpPr/>
            <p:nvPr/>
          </p:nvSpPr>
          <p:spPr>
            <a:xfrm>
              <a:off x="4541767" y="2716995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50" name="Shape 150"/>
            <p:cNvSpPr/>
            <p:nvPr/>
          </p:nvSpPr>
          <p:spPr>
            <a:xfrm>
              <a:off x="4541767" y="2462573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51" name="Shape 151"/>
            <p:cNvSpPr/>
            <p:nvPr/>
          </p:nvSpPr>
          <p:spPr>
            <a:xfrm>
              <a:off x="4541767" y="2208151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39980"/>
                  </a:lnTo>
                </a:path>
              </a:pathLst>
            </a:custGeom>
            <a:noFill/>
            <a:ln cap="flat" cmpd="sng" w="12700">
              <a:solidFill>
                <a:srgbClr val="487AA8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152" name="Shape 152"/>
            <p:cNvSpPr/>
            <p:nvPr/>
          </p:nvSpPr>
          <p:spPr>
            <a:xfrm>
              <a:off x="4490749" y="2060395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4684225" y="2059911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Shape 154"/>
            <p:cNvSpPr txBox="1"/>
            <p:nvPr/>
          </p:nvSpPr>
          <p:spPr>
            <a:xfrm>
              <a:off x="4684225" y="2059911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Rachel Gurvich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4490749" y="2314816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4684225" y="231433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Shape 157"/>
            <p:cNvSpPr txBox="1"/>
            <p:nvPr/>
          </p:nvSpPr>
          <p:spPr>
            <a:xfrm>
              <a:off x="4684225" y="231433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Ryan Ong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4490749" y="256923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4684225" y="256875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Shape 160"/>
            <p:cNvSpPr txBox="1"/>
            <p:nvPr/>
          </p:nvSpPr>
          <p:spPr>
            <a:xfrm>
              <a:off x="4684225" y="256875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Crissy Mayo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4490749" y="2823660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4684225" y="2823176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Shape 163"/>
            <p:cNvSpPr txBox="1"/>
            <p:nvPr/>
          </p:nvSpPr>
          <p:spPr>
            <a:xfrm>
              <a:off x="4684225" y="2884725"/>
              <a:ext cx="399000" cy="19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Jeff</a:t>
              </a:r>
              <a:r>
                <a:rPr lang="en-US" sz="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Island-Smith</a:t>
              </a: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4490749" y="3078081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4684225" y="3077598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Shape 166"/>
            <p:cNvSpPr txBox="1"/>
            <p:nvPr/>
          </p:nvSpPr>
          <p:spPr>
            <a:xfrm>
              <a:off x="4684225" y="3077598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Tyler Surratt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>
              <a:off x="1797192" y="3332503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1990669" y="3332019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Shape 169"/>
            <p:cNvSpPr txBox="1"/>
            <p:nvPr/>
          </p:nvSpPr>
          <p:spPr>
            <a:xfrm>
              <a:off x="1990669" y="3332019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Alex Bloome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Shape 170"/>
            <p:cNvSpPr/>
            <p:nvPr/>
          </p:nvSpPr>
          <p:spPr>
            <a:xfrm>
              <a:off x="267518" y="3586925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460995" y="3586441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Shape 172"/>
            <p:cNvSpPr txBox="1"/>
            <p:nvPr/>
          </p:nvSpPr>
          <p:spPr>
            <a:xfrm>
              <a:off x="460995" y="3586441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Hannah Chacon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Shape 173"/>
            <p:cNvSpPr/>
            <p:nvPr/>
          </p:nvSpPr>
          <p:spPr>
            <a:xfrm>
              <a:off x="1488" y="3841346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194964" y="384086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Shape 175"/>
            <p:cNvSpPr txBox="1"/>
            <p:nvPr/>
          </p:nvSpPr>
          <p:spPr>
            <a:xfrm>
              <a:off x="194964" y="384086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David Spanos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Shape 176"/>
            <p:cNvSpPr/>
            <p:nvPr/>
          </p:nvSpPr>
          <p:spPr>
            <a:xfrm>
              <a:off x="533548" y="3841346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727025" y="384086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Shape 178"/>
            <p:cNvSpPr txBox="1"/>
            <p:nvPr/>
          </p:nvSpPr>
          <p:spPr>
            <a:xfrm>
              <a:off x="727025" y="384086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Amirah Jiwa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Shape 179"/>
            <p:cNvSpPr/>
            <p:nvPr/>
          </p:nvSpPr>
          <p:spPr>
            <a:xfrm>
              <a:off x="3326866" y="3586925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3520343" y="3586441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Shape 181"/>
            <p:cNvSpPr txBox="1"/>
            <p:nvPr/>
          </p:nvSpPr>
          <p:spPr>
            <a:xfrm>
              <a:off x="3520356" y="3586450"/>
              <a:ext cx="532200" cy="19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Mia Thompson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Shape 182"/>
            <p:cNvSpPr/>
            <p:nvPr/>
          </p:nvSpPr>
          <p:spPr>
            <a:xfrm>
              <a:off x="1065609" y="3841346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259085" y="384086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Shape 184"/>
            <p:cNvSpPr txBox="1"/>
            <p:nvPr/>
          </p:nvSpPr>
          <p:spPr>
            <a:xfrm>
              <a:off x="1259085" y="384086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Brittany Porter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Shape 185"/>
            <p:cNvSpPr/>
            <p:nvPr/>
          </p:nvSpPr>
          <p:spPr>
            <a:xfrm>
              <a:off x="799579" y="409576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993055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Shape 187"/>
            <p:cNvSpPr txBox="1"/>
            <p:nvPr/>
          </p:nvSpPr>
          <p:spPr>
            <a:xfrm>
              <a:off x="993048" y="4095275"/>
              <a:ext cx="399000" cy="19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Logan South-of-the-Porter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Shape 188"/>
            <p:cNvSpPr/>
            <p:nvPr/>
          </p:nvSpPr>
          <p:spPr>
            <a:xfrm>
              <a:off x="1331639" y="409576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525116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Shape 190"/>
            <p:cNvSpPr txBox="1"/>
            <p:nvPr/>
          </p:nvSpPr>
          <p:spPr>
            <a:xfrm>
              <a:off x="1525116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Ryan White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Shape 191"/>
            <p:cNvSpPr/>
            <p:nvPr/>
          </p:nvSpPr>
          <p:spPr>
            <a:xfrm>
              <a:off x="1065609" y="4350190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1259085" y="4349706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Shape 193"/>
            <p:cNvSpPr txBox="1"/>
            <p:nvPr/>
          </p:nvSpPr>
          <p:spPr>
            <a:xfrm>
              <a:off x="1259085" y="4349706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Sarah Yaghoubi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Shape 194"/>
            <p:cNvSpPr/>
            <p:nvPr/>
          </p:nvSpPr>
          <p:spPr>
            <a:xfrm>
              <a:off x="1597669" y="4350190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1791146" y="4349706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Shape 196"/>
            <p:cNvSpPr txBox="1"/>
            <p:nvPr/>
          </p:nvSpPr>
          <p:spPr>
            <a:xfrm>
              <a:off x="1791146" y="4349706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Logan Shaut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Shape 197"/>
            <p:cNvSpPr/>
            <p:nvPr/>
          </p:nvSpPr>
          <p:spPr>
            <a:xfrm>
              <a:off x="2661791" y="3841346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2855267" y="384086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Shape 199"/>
            <p:cNvSpPr txBox="1"/>
            <p:nvPr/>
          </p:nvSpPr>
          <p:spPr>
            <a:xfrm>
              <a:off x="2855267" y="384086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Clarke Martin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Shape 200"/>
            <p:cNvSpPr/>
            <p:nvPr/>
          </p:nvSpPr>
          <p:spPr>
            <a:xfrm>
              <a:off x="2129730" y="409576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2323207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Shape 202"/>
            <p:cNvSpPr txBox="1"/>
            <p:nvPr/>
          </p:nvSpPr>
          <p:spPr>
            <a:xfrm>
              <a:off x="2323197" y="4095275"/>
              <a:ext cx="399000" cy="19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Lauren Umberger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Shape 203"/>
            <p:cNvSpPr/>
            <p:nvPr/>
          </p:nvSpPr>
          <p:spPr>
            <a:xfrm>
              <a:off x="2129730" y="4350190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2323207" y="4349706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Shape 205"/>
            <p:cNvSpPr txBox="1"/>
            <p:nvPr/>
          </p:nvSpPr>
          <p:spPr>
            <a:xfrm>
              <a:off x="2323207" y="4349706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Megan Odom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Shape 206"/>
            <p:cNvSpPr/>
            <p:nvPr/>
          </p:nvSpPr>
          <p:spPr>
            <a:xfrm>
              <a:off x="2661791" y="409576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2855267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Shape 208"/>
            <p:cNvSpPr txBox="1"/>
            <p:nvPr/>
          </p:nvSpPr>
          <p:spPr>
            <a:xfrm>
              <a:off x="2855267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Mark Laird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Shape 209"/>
            <p:cNvSpPr/>
            <p:nvPr/>
          </p:nvSpPr>
          <p:spPr>
            <a:xfrm>
              <a:off x="3193851" y="409576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3387328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Shape 211"/>
            <p:cNvSpPr txBox="1"/>
            <p:nvPr/>
          </p:nvSpPr>
          <p:spPr>
            <a:xfrm>
              <a:off x="3387328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Nikita Bisht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Shape 212"/>
            <p:cNvSpPr/>
            <p:nvPr/>
          </p:nvSpPr>
          <p:spPr>
            <a:xfrm>
              <a:off x="3193851" y="4350190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3387328" y="4349706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Shape 214"/>
            <p:cNvSpPr txBox="1"/>
            <p:nvPr/>
          </p:nvSpPr>
          <p:spPr>
            <a:xfrm>
              <a:off x="3387328" y="4349706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Jordan Jamison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Shape 215"/>
            <p:cNvSpPr/>
            <p:nvPr/>
          </p:nvSpPr>
          <p:spPr>
            <a:xfrm>
              <a:off x="4257972" y="3841346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4451449" y="384086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Shape 217"/>
            <p:cNvSpPr txBox="1"/>
            <p:nvPr/>
          </p:nvSpPr>
          <p:spPr>
            <a:xfrm>
              <a:off x="4451451" y="3840875"/>
              <a:ext cx="399000" cy="19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Ryan Rosenberg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>
              <a:off x="3725912" y="409576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3919388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Shape 220"/>
            <p:cNvSpPr txBox="1"/>
            <p:nvPr/>
          </p:nvSpPr>
          <p:spPr>
            <a:xfrm>
              <a:off x="3919388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Gordon Holzberg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3725912" y="4350190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3919388" y="4349706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Shape 223"/>
            <p:cNvSpPr txBox="1"/>
            <p:nvPr/>
          </p:nvSpPr>
          <p:spPr>
            <a:xfrm>
              <a:off x="3919388" y="4349706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Jason Naulty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>
              <a:off x="3725912" y="4604611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3919388" y="4604128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Shape 226"/>
            <p:cNvSpPr txBox="1"/>
            <p:nvPr/>
          </p:nvSpPr>
          <p:spPr>
            <a:xfrm>
              <a:off x="3919388" y="4604128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Nur Robleh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Shape 227"/>
            <p:cNvSpPr/>
            <p:nvPr/>
          </p:nvSpPr>
          <p:spPr>
            <a:xfrm>
              <a:off x="4257972" y="409576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4451449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Shape 229"/>
            <p:cNvSpPr txBox="1"/>
            <p:nvPr/>
          </p:nvSpPr>
          <p:spPr>
            <a:xfrm>
              <a:off x="4451449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Derrick Flakoll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Shape 230"/>
            <p:cNvSpPr/>
            <p:nvPr/>
          </p:nvSpPr>
          <p:spPr>
            <a:xfrm>
              <a:off x="4790033" y="409576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4983509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Shape 232"/>
            <p:cNvSpPr txBox="1"/>
            <p:nvPr/>
          </p:nvSpPr>
          <p:spPr>
            <a:xfrm>
              <a:off x="4983509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Ivy Trent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Shape 233"/>
            <p:cNvSpPr/>
            <p:nvPr/>
          </p:nvSpPr>
          <p:spPr>
            <a:xfrm>
              <a:off x="5588124" y="3841346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5781600" y="384086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Shape 235"/>
            <p:cNvSpPr txBox="1"/>
            <p:nvPr/>
          </p:nvSpPr>
          <p:spPr>
            <a:xfrm>
              <a:off x="5781600" y="384086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Jacob Bell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Shape 236"/>
            <p:cNvSpPr/>
            <p:nvPr/>
          </p:nvSpPr>
          <p:spPr>
            <a:xfrm>
              <a:off x="5322093" y="409576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5515570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Shape 238"/>
            <p:cNvSpPr txBox="1"/>
            <p:nvPr/>
          </p:nvSpPr>
          <p:spPr>
            <a:xfrm>
              <a:off x="5515578" y="4095275"/>
              <a:ext cx="399000" cy="19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Luke DiGiacomo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Shape 239"/>
            <p:cNvSpPr/>
            <p:nvPr/>
          </p:nvSpPr>
          <p:spPr>
            <a:xfrm>
              <a:off x="5854154" y="409576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6047630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Shape 241"/>
            <p:cNvSpPr txBox="1"/>
            <p:nvPr/>
          </p:nvSpPr>
          <p:spPr>
            <a:xfrm>
              <a:off x="6047630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Denton Ong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Shape 242"/>
            <p:cNvSpPr/>
            <p:nvPr/>
          </p:nvSpPr>
          <p:spPr>
            <a:xfrm>
              <a:off x="7184305" y="3332503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7377782" y="3332019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Shape 244"/>
            <p:cNvSpPr txBox="1"/>
            <p:nvPr/>
          </p:nvSpPr>
          <p:spPr>
            <a:xfrm>
              <a:off x="7377782" y="3332019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Steve Burges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Shape 245"/>
            <p:cNvSpPr/>
            <p:nvPr/>
          </p:nvSpPr>
          <p:spPr>
            <a:xfrm>
              <a:off x="6918275" y="3586925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7111751" y="3586441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Shape 247"/>
            <p:cNvSpPr txBox="1"/>
            <p:nvPr/>
          </p:nvSpPr>
          <p:spPr>
            <a:xfrm>
              <a:off x="7111751" y="3586441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Wilson Parker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Shape 248"/>
            <p:cNvSpPr/>
            <p:nvPr/>
          </p:nvSpPr>
          <p:spPr>
            <a:xfrm>
              <a:off x="7450335" y="3586925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7643812" y="3586441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Shape 250"/>
            <p:cNvSpPr txBox="1"/>
            <p:nvPr/>
          </p:nvSpPr>
          <p:spPr>
            <a:xfrm>
              <a:off x="7643812" y="3586441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Isaac Warshauer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Shape 251"/>
            <p:cNvSpPr/>
            <p:nvPr/>
          </p:nvSpPr>
          <p:spPr>
            <a:xfrm>
              <a:off x="6918275" y="3841346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7111751" y="384086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Shape 253"/>
            <p:cNvSpPr txBox="1"/>
            <p:nvPr/>
          </p:nvSpPr>
          <p:spPr>
            <a:xfrm>
              <a:off x="7111751" y="384086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Tyler Clay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Shape 254"/>
            <p:cNvSpPr/>
            <p:nvPr/>
          </p:nvSpPr>
          <p:spPr>
            <a:xfrm>
              <a:off x="6386214" y="409576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6579691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Shape 256"/>
            <p:cNvSpPr txBox="1"/>
            <p:nvPr/>
          </p:nvSpPr>
          <p:spPr>
            <a:xfrm>
              <a:off x="6579691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Zach Williams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Shape 257"/>
            <p:cNvSpPr/>
            <p:nvPr/>
          </p:nvSpPr>
          <p:spPr>
            <a:xfrm>
              <a:off x="6918275" y="409576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7111751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Shape 259"/>
            <p:cNvSpPr txBox="1"/>
            <p:nvPr/>
          </p:nvSpPr>
          <p:spPr>
            <a:xfrm>
              <a:off x="7111750" y="4095275"/>
              <a:ext cx="399000" cy="19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Morgan Andrejchak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Shape 260"/>
            <p:cNvSpPr/>
            <p:nvPr/>
          </p:nvSpPr>
          <p:spPr>
            <a:xfrm>
              <a:off x="7450335" y="409576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7643812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Shape 262"/>
            <p:cNvSpPr txBox="1"/>
            <p:nvPr/>
          </p:nvSpPr>
          <p:spPr>
            <a:xfrm>
              <a:off x="7643812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Ronald Ding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Shape 263"/>
            <p:cNvSpPr/>
            <p:nvPr/>
          </p:nvSpPr>
          <p:spPr>
            <a:xfrm>
              <a:off x="7450335" y="3841346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7643812" y="384086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Shape 265"/>
            <p:cNvSpPr txBox="1"/>
            <p:nvPr/>
          </p:nvSpPr>
          <p:spPr>
            <a:xfrm>
              <a:off x="7643812" y="384086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Elise Wilson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Shape 266"/>
            <p:cNvSpPr/>
            <p:nvPr/>
          </p:nvSpPr>
          <p:spPr>
            <a:xfrm>
              <a:off x="7982396" y="3841346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8175873" y="384086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Shape 268"/>
            <p:cNvSpPr txBox="1"/>
            <p:nvPr/>
          </p:nvSpPr>
          <p:spPr>
            <a:xfrm>
              <a:off x="8175873" y="384086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Chang Zhao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Shape 269"/>
            <p:cNvSpPr/>
            <p:nvPr/>
          </p:nvSpPr>
          <p:spPr>
            <a:xfrm>
              <a:off x="7982396" y="409576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8175873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Shape 271"/>
            <p:cNvSpPr txBox="1"/>
            <p:nvPr/>
          </p:nvSpPr>
          <p:spPr>
            <a:xfrm>
              <a:off x="8175873" y="409528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Jialing Jiang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Shape 272"/>
            <p:cNvSpPr/>
            <p:nvPr/>
          </p:nvSpPr>
          <p:spPr>
            <a:xfrm>
              <a:off x="8913502" y="2060395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9106979" y="2059911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Shape 274"/>
            <p:cNvSpPr txBox="1"/>
            <p:nvPr/>
          </p:nvSpPr>
          <p:spPr>
            <a:xfrm>
              <a:off x="9106979" y="2059911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Will McKeen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Shape 275"/>
            <p:cNvSpPr/>
            <p:nvPr/>
          </p:nvSpPr>
          <p:spPr>
            <a:xfrm>
              <a:off x="8514457" y="2314816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8707933" y="231433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Shape 277"/>
            <p:cNvSpPr txBox="1"/>
            <p:nvPr/>
          </p:nvSpPr>
          <p:spPr>
            <a:xfrm>
              <a:off x="8707933" y="231433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Leo Lopez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Shape 278"/>
            <p:cNvSpPr/>
            <p:nvPr/>
          </p:nvSpPr>
          <p:spPr>
            <a:xfrm>
              <a:off x="8514457" y="256923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8707933" y="256875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Shape 280"/>
            <p:cNvSpPr txBox="1"/>
            <p:nvPr/>
          </p:nvSpPr>
          <p:spPr>
            <a:xfrm>
              <a:off x="8707933" y="256875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Nathan Arrington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Shape 281"/>
            <p:cNvSpPr/>
            <p:nvPr/>
          </p:nvSpPr>
          <p:spPr>
            <a:xfrm>
              <a:off x="8514457" y="2823660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8707933" y="2823176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Shape 283"/>
            <p:cNvSpPr txBox="1"/>
            <p:nvPr/>
          </p:nvSpPr>
          <p:spPr>
            <a:xfrm>
              <a:off x="8707933" y="2823176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Chase Hawisher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Shape 284"/>
            <p:cNvSpPr/>
            <p:nvPr/>
          </p:nvSpPr>
          <p:spPr>
            <a:xfrm>
              <a:off x="7716366" y="3078081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7909842" y="3077598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Shape 286"/>
            <p:cNvSpPr txBox="1"/>
            <p:nvPr/>
          </p:nvSpPr>
          <p:spPr>
            <a:xfrm>
              <a:off x="7909842" y="3077598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Jeremey Howell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Shape 287"/>
            <p:cNvSpPr/>
            <p:nvPr/>
          </p:nvSpPr>
          <p:spPr>
            <a:xfrm>
              <a:off x="7716366" y="3332503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7909842" y="3332019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Shape 289"/>
            <p:cNvSpPr txBox="1"/>
            <p:nvPr/>
          </p:nvSpPr>
          <p:spPr>
            <a:xfrm>
              <a:off x="7909842" y="3332019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Joseph Cox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Shape 290"/>
            <p:cNvSpPr/>
            <p:nvPr/>
          </p:nvSpPr>
          <p:spPr>
            <a:xfrm>
              <a:off x="8248426" y="3078081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8441903" y="3077598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Shape 292"/>
            <p:cNvSpPr txBox="1"/>
            <p:nvPr/>
          </p:nvSpPr>
          <p:spPr>
            <a:xfrm>
              <a:off x="8441903" y="3077598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John Jacobi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Shape 293"/>
            <p:cNvSpPr/>
            <p:nvPr/>
          </p:nvSpPr>
          <p:spPr>
            <a:xfrm>
              <a:off x="8248426" y="3332503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8441903" y="3332019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Shape 295"/>
            <p:cNvSpPr txBox="1"/>
            <p:nvPr/>
          </p:nvSpPr>
          <p:spPr>
            <a:xfrm>
              <a:off x="8441899" y="3332025"/>
              <a:ext cx="399000" cy="19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George Gildehaus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Shape 296"/>
            <p:cNvSpPr/>
            <p:nvPr/>
          </p:nvSpPr>
          <p:spPr>
            <a:xfrm>
              <a:off x="9312547" y="3078081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9506024" y="3077598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Shape 298"/>
            <p:cNvSpPr txBox="1"/>
            <p:nvPr/>
          </p:nvSpPr>
          <p:spPr>
            <a:xfrm>
              <a:off x="9506024" y="3077598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Marc Brunton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Shape 299"/>
            <p:cNvSpPr/>
            <p:nvPr/>
          </p:nvSpPr>
          <p:spPr>
            <a:xfrm>
              <a:off x="8780487" y="3332503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8973963" y="3332019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Shape 301"/>
            <p:cNvSpPr txBox="1"/>
            <p:nvPr/>
          </p:nvSpPr>
          <p:spPr>
            <a:xfrm>
              <a:off x="8973963" y="3332019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Sarah Barnett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Shape 302"/>
            <p:cNvSpPr/>
            <p:nvPr/>
          </p:nvSpPr>
          <p:spPr>
            <a:xfrm>
              <a:off x="9312547" y="3332503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9506024" y="3332019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Shape 304"/>
            <p:cNvSpPr txBox="1"/>
            <p:nvPr/>
          </p:nvSpPr>
          <p:spPr>
            <a:xfrm>
              <a:off x="9506025" y="3332025"/>
              <a:ext cx="399000" cy="19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Erik Thorsheim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Shape 305"/>
            <p:cNvSpPr/>
            <p:nvPr/>
          </p:nvSpPr>
          <p:spPr>
            <a:xfrm>
              <a:off x="9844608" y="3332503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10038084" y="3332019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Shape 307"/>
            <p:cNvSpPr txBox="1"/>
            <p:nvPr/>
          </p:nvSpPr>
          <p:spPr>
            <a:xfrm>
              <a:off x="10038084" y="3332019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Emily Lewis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Shape 308"/>
            <p:cNvSpPr/>
            <p:nvPr/>
          </p:nvSpPr>
          <p:spPr>
            <a:xfrm>
              <a:off x="9312547" y="2314816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9506024" y="231433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Shape 310"/>
            <p:cNvSpPr txBox="1"/>
            <p:nvPr/>
          </p:nvSpPr>
          <p:spPr>
            <a:xfrm>
              <a:off x="9506024" y="231433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Paige Goodlet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Shape 311"/>
            <p:cNvSpPr/>
            <p:nvPr/>
          </p:nvSpPr>
          <p:spPr>
            <a:xfrm>
              <a:off x="9046517" y="256923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9239994" y="256875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Shape 313"/>
            <p:cNvSpPr txBox="1"/>
            <p:nvPr/>
          </p:nvSpPr>
          <p:spPr>
            <a:xfrm>
              <a:off x="9239994" y="256875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Chester Bissell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Shape 314"/>
            <p:cNvSpPr/>
            <p:nvPr/>
          </p:nvSpPr>
          <p:spPr>
            <a:xfrm>
              <a:off x="9046517" y="2823660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9239994" y="2823176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Shape 316"/>
            <p:cNvSpPr txBox="1"/>
            <p:nvPr/>
          </p:nvSpPr>
          <p:spPr>
            <a:xfrm>
              <a:off x="9239994" y="2823176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Daniel Leef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Shape 317"/>
            <p:cNvSpPr/>
            <p:nvPr/>
          </p:nvSpPr>
          <p:spPr>
            <a:xfrm>
              <a:off x="9578578" y="256923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9772054" y="256875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Shape 319"/>
            <p:cNvSpPr txBox="1"/>
            <p:nvPr/>
          </p:nvSpPr>
          <p:spPr>
            <a:xfrm>
              <a:off x="9772048" y="2568750"/>
              <a:ext cx="399000" cy="19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Linet Menachery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Shape 320"/>
            <p:cNvSpPr/>
            <p:nvPr/>
          </p:nvSpPr>
          <p:spPr>
            <a:xfrm>
              <a:off x="9578578" y="2823660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9772054" y="2823176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Shape 322"/>
            <p:cNvSpPr txBox="1"/>
            <p:nvPr/>
          </p:nvSpPr>
          <p:spPr>
            <a:xfrm>
              <a:off x="9772054" y="2823176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Lauren Eisdorfer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Shape 323"/>
            <p:cNvSpPr/>
            <p:nvPr/>
          </p:nvSpPr>
          <p:spPr>
            <a:xfrm>
              <a:off x="10642699" y="2060395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10836175" y="2059911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Shape 325"/>
            <p:cNvSpPr txBox="1"/>
            <p:nvPr/>
          </p:nvSpPr>
          <p:spPr>
            <a:xfrm>
              <a:off x="10836175" y="2059911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John Elliot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Shape 326"/>
            <p:cNvSpPr/>
            <p:nvPr/>
          </p:nvSpPr>
          <p:spPr>
            <a:xfrm>
              <a:off x="10642699" y="2314816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10836175" y="231433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Shape 328"/>
            <p:cNvSpPr txBox="1"/>
            <p:nvPr/>
          </p:nvSpPr>
          <p:spPr>
            <a:xfrm>
              <a:off x="10836175" y="2314325"/>
              <a:ext cx="399000" cy="19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Will Robertson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Shape 329"/>
            <p:cNvSpPr/>
            <p:nvPr/>
          </p:nvSpPr>
          <p:spPr>
            <a:xfrm>
              <a:off x="10110638" y="256923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10304115" y="256875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Shape 331"/>
            <p:cNvSpPr txBox="1"/>
            <p:nvPr/>
          </p:nvSpPr>
          <p:spPr>
            <a:xfrm>
              <a:off x="10304115" y="256875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Brittany Jordan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Shape 332"/>
            <p:cNvSpPr/>
            <p:nvPr/>
          </p:nvSpPr>
          <p:spPr>
            <a:xfrm>
              <a:off x="10642699" y="256923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10836175" y="256875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Shape 334"/>
            <p:cNvSpPr txBox="1"/>
            <p:nvPr/>
          </p:nvSpPr>
          <p:spPr>
            <a:xfrm>
              <a:off x="10836175" y="256875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Zak Brown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Shape 335"/>
            <p:cNvSpPr/>
            <p:nvPr/>
          </p:nvSpPr>
          <p:spPr>
            <a:xfrm>
              <a:off x="11174759" y="2569238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11368236" y="256875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Shape 337"/>
            <p:cNvSpPr txBox="1"/>
            <p:nvPr/>
          </p:nvSpPr>
          <p:spPr>
            <a:xfrm>
              <a:off x="11368236" y="2568754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Natalie George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Shape 338"/>
            <p:cNvSpPr/>
            <p:nvPr/>
          </p:nvSpPr>
          <p:spPr>
            <a:xfrm>
              <a:off x="11440790" y="2060395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11634266" y="2059911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Shape 340"/>
            <p:cNvSpPr txBox="1"/>
            <p:nvPr/>
          </p:nvSpPr>
          <p:spPr>
            <a:xfrm>
              <a:off x="11634282" y="2059900"/>
              <a:ext cx="532200" cy="19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Stephen Mountainsmith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Shape 341"/>
            <p:cNvSpPr/>
            <p:nvPr/>
          </p:nvSpPr>
          <p:spPr>
            <a:xfrm>
              <a:off x="11174759" y="2314816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11368236" y="231433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Shape 343"/>
            <p:cNvSpPr txBox="1"/>
            <p:nvPr/>
          </p:nvSpPr>
          <p:spPr>
            <a:xfrm>
              <a:off x="11368236" y="231433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Brenee Goforth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Shape 344"/>
            <p:cNvSpPr/>
            <p:nvPr/>
          </p:nvSpPr>
          <p:spPr>
            <a:xfrm>
              <a:off x="11706820" y="2314816"/>
              <a:ext cx="193476" cy="193476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11900296" y="2314333"/>
              <a:ext cx="290214" cy="193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Shape 346"/>
            <p:cNvSpPr txBox="1"/>
            <p:nvPr/>
          </p:nvSpPr>
          <p:spPr>
            <a:xfrm>
              <a:off x="11900302" y="2314325"/>
              <a:ext cx="399000" cy="19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Rachel Moskowitz</a:t>
              </a:r>
              <a:endParaRPr/>
            </a:p>
          </p:txBody>
        </p:sp>
      </p:grpSp>
      <p:sp>
        <p:nvSpPr>
          <p:cNvPr id="347" name="Shape 347"/>
          <p:cNvSpPr txBox="1"/>
          <p:nvPr/>
        </p:nvSpPr>
        <p:spPr>
          <a:xfrm>
            <a:off x="1500" y="0"/>
            <a:ext cx="12192000" cy="18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Dialectic Society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2" name="Shape 352"/>
          <p:cNvGrpSpPr/>
          <p:nvPr/>
        </p:nvGrpSpPr>
        <p:grpSpPr>
          <a:xfrm>
            <a:off x="651" y="1725011"/>
            <a:ext cx="12190697" cy="3407976"/>
            <a:chOff x="651" y="1725011"/>
            <a:chExt cx="12190697" cy="3407976"/>
          </a:xfrm>
        </p:grpSpPr>
        <p:sp>
          <p:nvSpPr>
            <p:cNvPr id="353" name="Shape 353"/>
            <p:cNvSpPr/>
            <p:nvPr/>
          </p:nvSpPr>
          <p:spPr>
            <a:xfrm>
              <a:off x="11332915" y="2870668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54" name="Shape 354"/>
            <p:cNvSpPr/>
            <p:nvPr/>
          </p:nvSpPr>
          <p:spPr>
            <a:xfrm>
              <a:off x="11332915" y="2554011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55" name="Shape 355"/>
            <p:cNvSpPr/>
            <p:nvPr/>
          </p:nvSpPr>
          <p:spPr>
            <a:xfrm>
              <a:off x="11332915" y="2237354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56" name="Shape 356"/>
            <p:cNvSpPr/>
            <p:nvPr/>
          </p:nvSpPr>
          <p:spPr>
            <a:xfrm>
              <a:off x="11332915" y="1920697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59544"/>
                  </a:lnTo>
                </a:path>
              </a:pathLst>
            </a:custGeom>
            <a:noFill/>
            <a:ln cap="flat" cmpd="sng" w="12700">
              <a:solidFill>
                <a:srgbClr val="487AA8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57" name="Shape 357"/>
            <p:cNvSpPr/>
            <p:nvPr/>
          </p:nvSpPr>
          <p:spPr>
            <a:xfrm>
              <a:off x="11664021" y="3503982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58" name="Shape 358"/>
            <p:cNvSpPr/>
            <p:nvPr/>
          </p:nvSpPr>
          <p:spPr>
            <a:xfrm>
              <a:off x="10716424" y="3187325"/>
              <a:ext cx="993316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59" name="Shape 359"/>
            <p:cNvSpPr/>
            <p:nvPr/>
          </p:nvSpPr>
          <p:spPr>
            <a:xfrm>
              <a:off x="10716424" y="3187325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60" name="Shape 360"/>
            <p:cNvSpPr/>
            <p:nvPr/>
          </p:nvSpPr>
          <p:spPr>
            <a:xfrm>
              <a:off x="10385319" y="3187325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61" name="Shape 361"/>
            <p:cNvSpPr/>
            <p:nvPr/>
          </p:nvSpPr>
          <p:spPr>
            <a:xfrm>
              <a:off x="9723108" y="3187325"/>
              <a:ext cx="993316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62" name="Shape 362"/>
            <p:cNvSpPr/>
            <p:nvPr/>
          </p:nvSpPr>
          <p:spPr>
            <a:xfrm>
              <a:off x="10385319" y="2870668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63" name="Shape 363"/>
            <p:cNvSpPr/>
            <p:nvPr/>
          </p:nvSpPr>
          <p:spPr>
            <a:xfrm>
              <a:off x="10054214" y="2870668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64" name="Shape 364"/>
            <p:cNvSpPr/>
            <p:nvPr/>
          </p:nvSpPr>
          <p:spPr>
            <a:xfrm>
              <a:off x="10339599" y="2554011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65" name="Shape 365"/>
            <p:cNvSpPr/>
            <p:nvPr/>
          </p:nvSpPr>
          <p:spPr>
            <a:xfrm>
              <a:off x="10054214" y="2237354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66" name="Shape 366"/>
            <p:cNvSpPr/>
            <p:nvPr/>
          </p:nvSpPr>
          <p:spPr>
            <a:xfrm>
              <a:off x="9723108" y="2237354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67" name="Shape 367"/>
            <p:cNvSpPr/>
            <p:nvPr/>
          </p:nvSpPr>
          <p:spPr>
            <a:xfrm>
              <a:off x="10008494" y="1920697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59544"/>
                  </a:lnTo>
                </a:path>
              </a:pathLst>
            </a:custGeom>
            <a:noFill/>
            <a:ln cap="flat" cmpd="sng" w="12700">
              <a:solidFill>
                <a:srgbClr val="487AA8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68" name="Shape 368"/>
            <p:cNvSpPr/>
            <p:nvPr/>
          </p:nvSpPr>
          <p:spPr>
            <a:xfrm>
              <a:off x="9060898" y="2870668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69" name="Shape 369"/>
            <p:cNvSpPr/>
            <p:nvPr/>
          </p:nvSpPr>
          <p:spPr>
            <a:xfrm>
              <a:off x="9015178" y="3503982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70" name="Shape 370"/>
            <p:cNvSpPr/>
            <p:nvPr/>
          </p:nvSpPr>
          <p:spPr>
            <a:xfrm>
              <a:off x="8729792" y="3187325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71" name="Shape 371"/>
            <p:cNvSpPr/>
            <p:nvPr/>
          </p:nvSpPr>
          <p:spPr>
            <a:xfrm>
              <a:off x="8398687" y="3187325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72" name="Shape 372"/>
            <p:cNvSpPr/>
            <p:nvPr/>
          </p:nvSpPr>
          <p:spPr>
            <a:xfrm>
              <a:off x="8729792" y="2870668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73" name="Shape 373"/>
            <p:cNvSpPr/>
            <p:nvPr/>
          </p:nvSpPr>
          <p:spPr>
            <a:xfrm>
              <a:off x="8729792" y="2554011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74" name="Shape 374"/>
            <p:cNvSpPr/>
            <p:nvPr/>
          </p:nvSpPr>
          <p:spPr>
            <a:xfrm>
              <a:off x="8398687" y="2554011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75" name="Shape 375"/>
            <p:cNvSpPr/>
            <p:nvPr/>
          </p:nvSpPr>
          <p:spPr>
            <a:xfrm>
              <a:off x="5915397" y="2237354"/>
              <a:ext cx="281439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76" name="Shape 376"/>
            <p:cNvSpPr/>
            <p:nvPr/>
          </p:nvSpPr>
          <p:spPr>
            <a:xfrm>
              <a:off x="6743160" y="3187325"/>
              <a:ext cx="993316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77" name="Shape 377"/>
            <p:cNvSpPr/>
            <p:nvPr/>
          </p:nvSpPr>
          <p:spPr>
            <a:xfrm>
              <a:off x="8398687" y="3820640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78" name="Shape 378"/>
            <p:cNvSpPr/>
            <p:nvPr/>
          </p:nvSpPr>
          <p:spPr>
            <a:xfrm>
              <a:off x="8067581" y="3820640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79" name="Shape 379"/>
            <p:cNvSpPr/>
            <p:nvPr/>
          </p:nvSpPr>
          <p:spPr>
            <a:xfrm>
              <a:off x="7074265" y="3503982"/>
              <a:ext cx="1324421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80" name="Shape 380"/>
            <p:cNvSpPr/>
            <p:nvPr/>
          </p:nvSpPr>
          <p:spPr>
            <a:xfrm>
              <a:off x="7359651" y="3820640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81" name="Shape 381"/>
            <p:cNvSpPr/>
            <p:nvPr/>
          </p:nvSpPr>
          <p:spPr>
            <a:xfrm>
              <a:off x="7074265" y="3503982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82" name="Shape 382"/>
            <p:cNvSpPr/>
            <p:nvPr/>
          </p:nvSpPr>
          <p:spPr>
            <a:xfrm>
              <a:off x="5749844" y="3820640"/>
              <a:ext cx="993316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83" name="Shape 383"/>
            <p:cNvSpPr/>
            <p:nvPr/>
          </p:nvSpPr>
          <p:spPr>
            <a:xfrm>
              <a:off x="5749844" y="3820640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84" name="Shape 384"/>
            <p:cNvSpPr/>
            <p:nvPr/>
          </p:nvSpPr>
          <p:spPr>
            <a:xfrm>
              <a:off x="5418739" y="3820640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85" name="Shape 385"/>
            <p:cNvSpPr/>
            <p:nvPr/>
          </p:nvSpPr>
          <p:spPr>
            <a:xfrm>
              <a:off x="6697440" y="4453954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86" name="Shape 386"/>
            <p:cNvSpPr/>
            <p:nvPr/>
          </p:nvSpPr>
          <p:spPr>
            <a:xfrm>
              <a:off x="4756528" y="4137297"/>
              <a:ext cx="1986632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87" name="Shape 387"/>
            <p:cNvSpPr/>
            <p:nvPr/>
          </p:nvSpPr>
          <p:spPr>
            <a:xfrm>
              <a:off x="5749844" y="4453954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88" name="Shape 388"/>
            <p:cNvSpPr/>
            <p:nvPr/>
          </p:nvSpPr>
          <p:spPr>
            <a:xfrm>
              <a:off x="5418739" y="4453954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89" name="Shape 389"/>
            <p:cNvSpPr/>
            <p:nvPr/>
          </p:nvSpPr>
          <p:spPr>
            <a:xfrm>
              <a:off x="4756528" y="4137297"/>
              <a:ext cx="993316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90" name="Shape 390"/>
            <p:cNvSpPr/>
            <p:nvPr/>
          </p:nvSpPr>
          <p:spPr>
            <a:xfrm>
              <a:off x="4425422" y="4453954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91" name="Shape 391"/>
            <p:cNvSpPr/>
            <p:nvPr/>
          </p:nvSpPr>
          <p:spPr>
            <a:xfrm>
              <a:off x="4048597" y="4770611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92" name="Shape 392"/>
            <p:cNvSpPr/>
            <p:nvPr/>
          </p:nvSpPr>
          <p:spPr>
            <a:xfrm>
              <a:off x="4094317" y="4453954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93" name="Shape 393"/>
            <p:cNvSpPr/>
            <p:nvPr/>
          </p:nvSpPr>
          <p:spPr>
            <a:xfrm>
              <a:off x="4425422" y="4137297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94" name="Shape 394"/>
            <p:cNvSpPr/>
            <p:nvPr/>
          </p:nvSpPr>
          <p:spPr>
            <a:xfrm>
              <a:off x="3101001" y="4770611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95" name="Shape 395"/>
            <p:cNvSpPr/>
            <p:nvPr/>
          </p:nvSpPr>
          <p:spPr>
            <a:xfrm>
              <a:off x="2769896" y="4770611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96" name="Shape 396"/>
            <p:cNvSpPr/>
            <p:nvPr/>
          </p:nvSpPr>
          <p:spPr>
            <a:xfrm>
              <a:off x="2769896" y="4453954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97" name="Shape 397"/>
            <p:cNvSpPr/>
            <p:nvPr/>
          </p:nvSpPr>
          <p:spPr>
            <a:xfrm>
              <a:off x="2438790" y="4453954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98" name="Shape 398"/>
            <p:cNvSpPr/>
            <p:nvPr/>
          </p:nvSpPr>
          <p:spPr>
            <a:xfrm>
              <a:off x="2769896" y="4137297"/>
              <a:ext cx="1986632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399" name="Shape 399"/>
            <p:cNvSpPr/>
            <p:nvPr/>
          </p:nvSpPr>
          <p:spPr>
            <a:xfrm>
              <a:off x="4756528" y="3820640"/>
              <a:ext cx="993316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00" name="Shape 400"/>
            <p:cNvSpPr/>
            <p:nvPr/>
          </p:nvSpPr>
          <p:spPr>
            <a:xfrm>
              <a:off x="5749844" y="3503982"/>
              <a:ext cx="1324421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01" name="Shape 401"/>
            <p:cNvSpPr/>
            <p:nvPr/>
          </p:nvSpPr>
          <p:spPr>
            <a:xfrm>
              <a:off x="6743160" y="3187325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02" name="Shape 402"/>
            <p:cNvSpPr/>
            <p:nvPr/>
          </p:nvSpPr>
          <p:spPr>
            <a:xfrm>
              <a:off x="6412055" y="3187325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03" name="Shape 403"/>
            <p:cNvSpPr/>
            <p:nvPr/>
          </p:nvSpPr>
          <p:spPr>
            <a:xfrm>
              <a:off x="5749844" y="3187325"/>
              <a:ext cx="993316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04" name="Shape 404"/>
            <p:cNvSpPr/>
            <p:nvPr/>
          </p:nvSpPr>
          <p:spPr>
            <a:xfrm>
              <a:off x="6697440" y="2870668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05" name="Shape 405"/>
            <p:cNvSpPr/>
            <p:nvPr/>
          </p:nvSpPr>
          <p:spPr>
            <a:xfrm>
              <a:off x="6412055" y="2554011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06" name="Shape 406"/>
            <p:cNvSpPr/>
            <p:nvPr/>
          </p:nvSpPr>
          <p:spPr>
            <a:xfrm>
              <a:off x="6080949" y="2554011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07" name="Shape 407"/>
            <p:cNvSpPr/>
            <p:nvPr/>
          </p:nvSpPr>
          <p:spPr>
            <a:xfrm>
              <a:off x="5915397" y="2237354"/>
              <a:ext cx="496658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08" name="Shape 408"/>
            <p:cNvSpPr/>
            <p:nvPr/>
          </p:nvSpPr>
          <p:spPr>
            <a:xfrm>
              <a:off x="4094317" y="3503982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09" name="Shape 409"/>
            <p:cNvSpPr/>
            <p:nvPr/>
          </p:nvSpPr>
          <p:spPr>
            <a:xfrm>
              <a:off x="3763212" y="3820640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10" name="Shape 410"/>
            <p:cNvSpPr/>
            <p:nvPr/>
          </p:nvSpPr>
          <p:spPr>
            <a:xfrm>
              <a:off x="3432106" y="3820640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11" name="Shape 411"/>
            <p:cNvSpPr/>
            <p:nvPr/>
          </p:nvSpPr>
          <p:spPr>
            <a:xfrm>
              <a:off x="3763212" y="3503982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12" name="Shape 412"/>
            <p:cNvSpPr/>
            <p:nvPr/>
          </p:nvSpPr>
          <p:spPr>
            <a:xfrm>
              <a:off x="4048597" y="3187325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13" name="Shape 413"/>
            <p:cNvSpPr/>
            <p:nvPr/>
          </p:nvSpPr>
          <p:spPr>
            <a:xfrm>
              <a:off x="4048597" y="2870668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14" name="Shape 414"/>
            <p:cNvSpPr/>
            <p:nvPr/>
          </p:nvSpPr>
          <p:spPr>
            <a:xfrm>
              <a:off x="3763212" y="2554011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15" name="Shape 415"/>
            <p:cNvSpPr/>
            <p:nvPr/>
          </p:nvSpPr>
          <p:spPr>
            <a:xfrm>
              <a:off x="3432106" y="2554011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16" name="Shape 416"/>
            <p:cNvSpPr/>
            <p:nvPr/>
          </p:nvSpPr>
          <p:spPr>
            <a:xfrm>
              <a:off x="3763212" y="2237354"/>
              <a:ext cx="2152184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17" name="Shape 417"/>
            <p:cNvSpPr/>
            <p:nvPr/>
          </p:nvSpPr>
          <p:spPr>
            <a:xfrm>
              <a:off x="3101001" y="2237354"/>
              <a:ext cx="281439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18" name="Shape 418"/>
            <p:cNvSpPr/>
            <p:nvPr/>
          </p:nvSpPr>
          <p:spPr>
            <a:xfrm>
              <a:off x="3928764" y="1920697"/>
              <a:ext cx="1986632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487AA8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19" name="Shape 419"/>
            <p:cNvSpPr/>
            <p:nvPr/>
          </p:nvSpPr>
          <p:spPr>
            <a:xfrm>
              <a:off x="2273237" y="2554011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20" name="Shape 420"/>
            <p:cNvSpPr/>
            <p:nvPr/>
          </p:nvSpPr>
          <p:spPr>
            <a:xfrm>
              <a:off x="1942132" y="2870668"/>
              <a:ext cx="1489974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21" name="Shape 421"/>
            <p:cNvSpPr/>
            <p:nvPr/>
          </p:nvSpPr>
          <p:spPr>
            <a:xfrm>
              <a:off x="1942132" y="2870668"/>
              <a:ext cx="827763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19999" y="110166"/>
                  </a:lnTo>
                  <a:lnTo>
                    <a:pt x="119999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22" name="Shape 422"/>
            <p:cNvSpPr/>
            <p:nvPr/>
          </p:nvSpPr>
          <p:spPr>
            <a:xfrm>
              <a:off x="1942132" y="2870668"/>
              <a:ext cx="165552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23" name="Shape 423"/>
            <p:cNvSpPr/>
            <p:nvPr/>
          </p:nvSpPr>
          <p:spPr>
            <a:xfrm>
              <a:off x="1399754" y="3187325"/>
              <a:ext cx="91440" cy="91440"/>
            </a:xfrm>
            <a:custGeom>
              <a:pathLst>
                <a:path extrusionOk="0" h="120000" w="120000">
                  <a:moveTo>
                    <a:pt x="60000" y="60000"/>
                  </a:moveTo>
                  <a:lnTo>
                    <a:pt x="6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24" name="Shape 424"/>
            <p:cNvSpPr/>
            <p:nvPr/>
          </p:nvSpPr>
          <p:spPr>
            <a:xfrm>
              <a:off x="1445474" y="2870668"/>
              <a:ext cx="496658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25" name="Shape 425"/>
            <p:cNvSpPr/>
            <p:nvPr/>
          </p:nvSpPr>
          <p:spPr>
            <a:xfrm>
              <a:off x="452158" y="3187325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26" name="Shape 426"/>
            <p:cNvSpPr/>
            <p:nvPr/>
          </p:nvSpPr>
          <p:spPr>
            <a:xfrm>
              <a:off x="121053" y="3187325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27" name="Shape 427"/>
            <p:cNvSpPr/>
            <p:nvPr/>
          </p:nvSpPr>
          <p:spPr>
            <a:xfrm>
              <a:off x="452158" y="2870668"/>
              <a:ext cx="1489974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28" name="Shape 428"/>
            <p:cNvSpPr/>
            <p:nvPr/>
          </p:nvSpPr>
          <p:spPr>
            <a:xfrm>
              <a:off x="1942132" y="2554011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29" name="Shape 429"/>
            <p:cNvSpPr/>
            <p:nvPr/>
          </p:nvSpPr>
          <p:spPr>
            <a:xfrm>
              <a:off x="1942132" y="2237354"/>
              <a:ext cx="331105" cy="91440"/>
            </a:xfrm>
            <a:custGeom>
              <a:pathLst>
                <a:path extrusionOk="0" h="120000" w="120000">
                  <a:moveTo>
                    <a:pt x="0" y="60000"/>
                  </a:moveTo>
                  <a:lnTo>
                    <a:pt x="0" y="110166"/>
                  </a:lnTo>
                  <a:lnTo>
                    <a:pt x="120000" y="110166"/>
                  </a:lnTo>
                  <a:lnTo>
                    <a:pt x="12000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30" name="Shape 430"/>
            <p:cNvSpPr/>
            <p:nvPr/>
          </p:nvSpPr>
          <p:spPr>
            <a:xfrm>
              <a:off x="1611027" y="2237354"/>
              <a:ext cx="331105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528CBE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31" name="Shape 431"/>
            <p:cNvSpPr/>
            <p:nvPr/>
          </p:nvSpPr>
          <p:spPr>
            <a:xfrm>
              <a:off x="1942132" y="1920697"/>
              <a:ext cx="1986632" cy="91440"/>
            </a:xfrm>
            <a:custGeom>
              <a:pathLst>
                <a:path extrusionOk="0" h="120000" w="120000">
                  <a:moveTo>
                    <a:pt x="120000" y="60000"/>
                  </a:moveTo>
                  <a:lnTo>
                    <a:pt x="120000" y="110166"/>
                  </a:lnTo>
                  <a:lnTo>
                    <a:pt x="0" y="110166"/>
                  </a:lnTo>
                  <a:lnTo>
                    <a:pt x="0" y="159544"/>
                  </a:lnTo>
                </a:path>
              </a:pathLst>
            </a:custGeom>
            <a:noFill/>
            <a:ln cap="flat" cmpd="sng" w="12700">
              <a:solidFill>
                <a:srgbClr val="487AA8"/>
              </a:solidFill>
              <a:prstDash val="solid"/>
              <a:miter lim="800000"/>
              <a:headEnd len="med" w="med" type="none"/>
              <a:tailEnd len="med" w="med" type="none"/>
            </a:ln>
          </p:spPr>
        </p:sp>
        <p:sp>
          <p:nvSpPr>
            <p:cNvPr id="432" name="Shape 432"/>
            <p:cNvSpPr/>
            <p:nvPr/>
          </p:nvSpPr>
          <p:spPr>
            <a:xfrm>
              <a:off x="3808362" y="1725613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Shape 433"/>
            <p:cNvSpPr/>
            <p:nvPr/>
          </p:nvSpPr>
          <p:spPr>
            <a:xfrm>
              <a:off x="4049166" y="17250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Shape 434"/>
            <p:cNvSpPr txBox="1"/>
            <p:nvPr/>
          </p:nvSpPr>
          <p:spPr>
            <a:xfrm>
              <a:off x="4049166" y="17250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Unknown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5" name="Shape 435"/>
            <p:cNvSpPr/>
            <p:nvPr/>
          </p:nvSpPr>
          <p:spPr>
            <a:xfrm>
              <a:off x="1821730" y="2042270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2062534" y="2041668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Shape 437"/>
            <p:cNvSpPr txBox="1"/>
            <p:nvPr/>
          </p:nvSpPr>
          <p:spPr>
            <a:xfrm>
              <a:off x="2062534" y="2041668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Andrew Pham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8" name="Shape 438"/>
            <p:cNvSpPr/>
            <p:nvPr/>
          </p:nvSpPr>
          <p:spPr>
            <a:xfrm>
              <a:off x="1490625" y="2358927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1731429" y="23583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Shape 440"/>
            <p:cNvSpPr txBox="1"/>
            <p:nvPr/>
          </p:nvSpPr>
          <p:spPr>
            <a:xfrm>
              <a:off x="1731429" y="23583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Ted Driggs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1" name="Shape 441"/>
            <p:cNvSpPr/>
            <p:nvPr/>
          </p:nvSpPr>
          <p:spPr>
            <a:xfrm>
              <a:off x="2152836" y="2358927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Shape 442"/>
            <p:cNvSpPr/>
            <p:nvPr/>
          </p:nvSpPr>
          <p:spPr>
            <a:xfrm>
              <a:off x="2393639" y="23583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Shape 443"/>
            <p:cNvSpPr txBox="1"/>
            <p:nvPr/>
          </p:nvSpPr>
          <p:spPr>
            <a:xfrm>
              <a:off x="2393639" y="23583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Stephen Allen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Shape 444"/>
            <p:cNvSpPr/>
            <p:nvPr/>
          </p:nvSpPr>
          <p:spPr>
            <a:xfrm>
              <a:off x="1821730" y="2675584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Shape 445"/>
            <p:cNvSpPr/>
            <p:nvPr/>
          </p:nvSpPr>
          <p:spPr>
            <a:xfrm>
              <a:off x="2062534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Shape 446"/>
            <p:cNvSpPr txBox="1"/>
            <p:nvPr/>
          </p:nvSpPr>
          <p:spPr>
            <a:xfrm>
              <a:off x="2062534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Emma Pham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Shape 447"/>
            <p:cNvSpPr/>
            <p:nvPr/>
          </p:nvSpPr>
          <p:spPr>
            <a:xfrm>
              <a:off x="331756" y="2992241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Shape 448"/>
            <p:cNvSpPr/>
            <p:nvPr/>
          </p:nvSpPr>
          <p:spPr>
            <a:xfrm>
              <a:off x="572560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Shape 449"/>
            <p:cNvSpPr txBox="1"/>
            <p:nvPr/>
          </p:nvSpPr>
          <p:spPr>
            <a:xfrm>
              <a:off x="572560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Ellen Crouch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0" name="Shape 450"/>
            <p:cNvSpPr/>
            <p:nvPr/>
          </p:nvSpPr>
          <p:spPr>
            <a:xfrm>
              <a:off x="651" y="3308899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241455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Shape 452"/>
            <p:cNvSpPr txBox="1"/>
            <p:nvPr/>
          </p:nvSpPr>
          <p:spPr>
            <a:xfrm>
              <a:off x="241455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Jen Fredette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Shape 453"/>
            <p:cNvSpPr/>
            <p:nvPr/>
          </p:nvSpPr>
          <p:spPr>
            <a:xfrm>
              <a:off x="662861" y="3308899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903665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Shape 455"/>
            <p:cNvSpPr txBox="1"/>
            <p:nvPr/>
          </p:nvSpPr>
          <p:spPr>
            <a:xfrm>
              <a:off x="903665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India Lassiter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6" name="Shape 456"/>
            <p:cNvSpPr/>
            <p:nvPr/>
          </p:nvSpPr>
          <p:spPr>
            <a:xfrm>
              <a:off x="1325072" y="2992241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1565876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Shape 458"/>
            <p:cNvSpPr txBox="1"/>
            <p:nvPr/>
          </p:nvSpPr>
          <p:spPr>
            <a:xfrm>
              <a:off x="1565876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Austin Schneider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Shape 459"/>
            <p:cNvSpPr/>
            <p:nvPr/>
          </p:nvSpPr>
          <p:spPr>
            <a:xfrm>
              <a:off x="1325072" y="3308899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Shape 460"/>
            <p:cNvSpPr/>
            <p:nvPr/>
          </p:nvSpPr>
          <p:spPr>
            <a:xfrm>
              <a:off x="1565876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Shape 461"/>
            <p:cNvSpPr txBox="1"/>
            <p:nvPr/>
          </p:nvSpPr>
          <p:spPr>
            <a:xfrm>
              <a:off x="1565876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Pallavi Gulati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2" name="Shape 462"/>
            <p:cNvSpPr/>
            <p:nvPr/>
          </p:nvSpPr>
          <p:spPr>
            <a:xfrm>
              <a:off x="1987283" y="2992241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2228087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Shape 464"/>
            <p:cNvSpPr txBox="1"/>
            <p:nvPr/>
          </p:nvSpPr>
          <p:spPr>
            <a:xfrm>
              <a:off x="2228087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Corey Long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Shape 465"/>
            <p:cNvSpPr/>
            <p:nvPr/>
          </p:nvSpPr>
          <p:spPr>
            <a:xfrm>
              <a:off x="2649494" y="2992241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Shape 466"/>
            <p:cNvSpPr/>
            <p:nvPr/>
          </p:nvSpPr>
          <p:spPr>
            <a:xfrm>
              <a:off x="2890297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Shape 467"/>
            <p:cNvSpPr txBox="1"/>
            <p:nvPr/>
          </p:nvSpPr>
          <p:spPr>
            <a:xfrm>
              <a:off x="2890297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Dan Ferguson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8" name="Shape 468"/>
            <p:cNvSpPr/>
            <p:nvPr/>
          </p:nvSpPr>
          <p:spPr>
            <a:xfrm>
              <a:off x="3311704" y="2992241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Shape 469"/>
            <p:cNvSpPr/>
            <p:nvPr/>
          </p:nvSpPr>
          <p:spPr>
            <a:xfrm>
              <a:off x="3552508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Shape 470"/>
            <p:cNvSpPr txBox="1"/>
            <p:nvPr/>
          </p:nvSpPr>
          <p:spPr>
            <a:xfrm>
              <a:off x="3552508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Valerie  Zefiretto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Shape 471"/>
            <p:cNvSpPr/>
            <p:nvPr/>
          </p:nvSpPr>
          <p:spPr>
            <a:xfrm>
              <a:off x="2483941" y="2675584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Shape 472"/>
            <p:cNvSpPr/>
            <p:nvPr/>
          </p:nvSpPr>
          <p:spPr>
            <a:xfrm>
              <a:off x="2724745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Shape 473"/>
            <p:cNvSpPr txBox="1"/>
            <p:nvPr/>
          </p:nvSpPr>
          <p:spPr>
            <a:xfrm>
              <a:off x="2724745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Jay Vittal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Shape 474"/>
            <p:cNvSpPr/>
            <p:nvPr/>
          </p:nvSpPr>
          <p:spPr>
            <a:xfrm>
              <a:off x="5794995" y="2042270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Shape 475"/>
            <p:cNvSpPr/>
            <p:nvPr/>
          </p:nvSpPr>
          <p:spPr>
            <a:xfrm>
              <a:off x="6035799" y="2041668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Shape 476"/>
            <p:cNvSpPr txBox="1"/>
            <p:nvPr/>
          </p:nvSpPr>
          <p:spPr>
            <a:xfrm>
              <a:off x="6035799" y="2041668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Daniel Friedman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7" name="Shape 477"/>
            <p:cNvSpPr/>
            <p:nvPr/>
          </p:nvSpPr>
          <p:spPr>
            <a:xfrm>
              <a:off x="2980599" y="2358927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Shape 478"/>
            <p:cNvSpPr/>
            <p:nvPr/>
          </p:nvSpPr>
          <p:spPr>
            <a:xfrm>
              <a:off x="3221403" y="23583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Shape 479"/>
            <p:cNvSpPr txBox="1"/>
            <p:nvPr/>
          </p:nvSpPr>
          <p:spPr>
            <a:xfrm>
              <a:off x="3221403" y="23583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Josh Groll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0" name="Shape 480"/>
            <p:cNvSpPr/>
            <p:nvPr/>
          </p:nvSpPr>
          <p:spPr>
            <a:xfrm>
              <a:off x="3642810" y="2358927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Shape 481"/>
            <p:cNvSpPr/>
            <p:nvPr/>
          </p:nvSpPr>
          <p:spPr>
            <a:xfrm>
              <a:off x="3883614" y="23583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Shape 482"/>
            <p:cNvSpPr txBox="1"/>
            <p:nvPr/>
          </p:nvSpPr>
          <p:spPr>
            <a:xfrm>
              <a:off x="3883614" y="23583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Zach De La Rosa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3" name="Shape 483"/>
            <p:cNvSpPr/>
            <p:nvPr/>
          </p:nvSpPr>
          <p:spPr>
            <a:xfrm>
              <a:off x="3311704" y="2675584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Shape 484"/>
            <p:cNvSpPr/>
            <p:nvPr/>
          </p:nvSpPr>
          <p:spPr>
            <a:xfrm>
              <a:off x="3552508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Shape 485"/>
            <p:cNvSpPr txBox="1"/>
            <p:nvPr/>
          </p:nvSpPr>
          <p:spPr>
            <a:xfrm>
              <a:off x="3552508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Josh Hughes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6" name="Shape 486"/>
            <p:cNvSpPr/>
            <p:nvPr/>
          </p:nvSpPr>
          <p:spPr>
            <a:xfrm>
              <a:off x="3973915" y="2675584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Shape 487"/>
            <p:cNvSpPr/>
            <p:nvPr/>
          </p:nvSpPr>
          <p:spPr>
            <a:xfrm>
              <a:off x="4214719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Shape 488"/>
            <p:cNvSpPr txBox="1"/>
            <p:nvPr/>
          </p:nvSpPr>
          <p:spPr>
            <a:xfrm>
              <a:off x="4214719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 Longest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9" name="Shape 489"/>
            <p:cNvSpPr/>
            <p:nvPr/>
          </p:nvSpPr>
          <p:spPr>
            <a:xfrm>
              <a:off x="3973915" y="2992241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>
              <a:off x="4214719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Shape 491"/>
            <p:cNvSpPr txBox="1"/>
            <p:nvPr/>
          </p:nvSpPr>
          <p:spPr>
            <a:xfrm>
              <a:off x="4214719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Josh Sydes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2" name="Shape 492"/>
            <p:cNvSpPr/>
            <p:nvPr/>
          </p:nvSpPr>
          <p:spPr>
            <a:xfrm>
              <a:off x="3973915" y="3308899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Shape 493"/>
            <p:cNvSpPr/>
            <p:nvPr/>
          </p:nvSpPr>
          <p:spPr>
            <a:xfrm>
              <a:off x="4214719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Shape 494"/>
            <p:cNvSpPr txBox="1"/>
            <p:nvPr/>
          </p:nvSpPr>
          <p:spPr>
            <a:xfrm>
              <a:off x="4214719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Allison Stitt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5" name="Shape 495"/>
            <p:cNvSpPr/>
            <p:nvPr/>
          </p:nvSpPr>
          <p:spPr>
            <a:xfrm>
              <a:off x="3642810" y="3625556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3883614" y="3624954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Shape 497"/>
            <p:cNvSpPr txBox="1"/>
            <p:nvPr/>
          </p:nvSpPr>
          <p:spPr>
            <a:xfrm>
              <a:off x="3883614" y="3624954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Sasha Gombar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8" name="Shape 498"/>
            <p:cNvSpPr/>
            <p:nvPr/>
          </p:nvSpPr>
          <p:spPr>
            <a:xfrm>
              <a:off x="3311704" y="3942213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Shape 499"/>
            <p:cNvSpPr/>
            <p:nvPr/>
          </p:nvSpPr>
          <p:spPr>
            <a:xfrm>
              <a:off x="3552508" y="39416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Shape 500"/>
            <p:cNvSpPr txBox="1"/>
            <p:nvPr/>
          </p:nvSpPr>
          <p:spPr>
            <a:xfrm>
              <a:off x="3552508" y="39416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Ranald Adams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1" name="Shape 501"/>
            <p:cNvSpPr/>
            <p:nvPr/>
          </p:nvSpPr>
          <p:spPr>
            <a:xfrm>
              <a:off x="3973915" y="3942213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Shape 502"/>
            <p:cNvSpPr/>
            <p:nvPr/>
          </p:nvSpPr>
          <p:spPr>
            <a:xfrm>
              <a:off x="4214719" y="39416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Shape 503"/>
            <p:cNvSpPr txBox="1"/>
            <p:nvPr/>
          </p:nvSpPr>
          <p:spPr>
            <a:xfrm>
              <a:off x="4214719" y="39416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Antoine Lopez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4" name="Shape 504"/>
            <p:cNvSpPr/>
            <p:nvPr/>
          </p:nvSpPr>
          <p:spPr>
            <a:xfrm>
              <a:off x="4305020" y="3625556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Shape 505"/>
            <p:cNvSpPr/>
            <p:nvPr/>
          </p:nvSpPr>
          <p:spPr>
            <a:xfrm>
              <a:off x="4545824" y="3624954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Shape 506"/>
            <p:cNvSpPr txBox="1"/>
            <p:nvPr/>
          </p:nvSpPr>
          <p:spPr>
            <a:xfrm>
              <a:off x="4545824" y="3624954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Chris Lurie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7" name="Shape 507"/>
            <p:cNvSpPr/>
            <p:nvPr/>
          </p:nvSpPr>
          <p:spPr>
            <a:xfrm>
              <a:off x="6291653" y="2358927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Shape 508"/>
            <p:cNvSpPr/>
            <p:nvPr/>
          </p:nvSpPr>
          <p:spPr>
            <a:xfrm>
              <a:off x="6532457" y="23583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Shape 509"/>
            <p:cNvSpPr txBox="1"/>
            <p:nvPr/>
          </p:nvSpPr>
          <p:spPr>
            <a:xfrm>
              <a:off x="6532457" y="23583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John O’Connor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0" name="Shape 510"/>
            <p:cNvSpPr/>
            <p:nvPr/>
          </p:nvSpPr>
          <p:spPr>
            <a:xfrm>
              <a:off x="5960547" y="2675584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Shape 511"/>
            <p:cNvSpPr/>
            <p:nvPr/>
          </p:nvSpPr>
          <p:spPr>
            <a:xfrm>
              <a:off x="6201351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Shape 512"/>
            <p:cNvSpPr txBox="1"/>
            <p:nvPr/>
          </p:nvSpPr>
          <p:spPr>
            <a:xfrm>
              <a:off x="6201351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Jack Brock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Shape 513"/>
            <p:cNvSpPr/>
            <p:nvPr/>
          </p:nvSpPr>
          <p:spPr>
            <a:xfrm>
              <a:off x="6622758" y="2675584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Shape 514"/>
            <p:cNvSpPr/>
            <p:nvPr/>
          </p:nvSpPr>
          <p:spPr>
            <a:xfrm>
              <a:off x="6863562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Shape 515"/>
            <p:cNvSpPr txBox="1"/>
            <p:nvPr/>
          </p:nvSpPr>
          <p:spPr>
            <a:xfrm>
              <a:off x="6863562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Stephanie Tolar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Shape 516"/>
            <p:cNvSpPr/>
            <p:nvPr/>
          </p:nvSpPr>
          <p:spPr>
            <a:xfrm>
              <a:off x="6622758" y="2992241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Shape 517"/>
            <p:cNvSpPr/>
            <p:nvPr/>
          </p:nvSpPr>
          <p:spPr>
            <a:xfrm>
              <a:off x="6863562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Shape 518"/>
            <p:cNvSpPr txBox="1"/>
            <p:nvPr/>
          </p:nvSpPr>
          <p:spPr>
            <a:xfrm>
              <a:off x="6863562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Nathan Veil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Shape 519"/>
            <p:cNvSpPr/>
            <p:nvPr/>
          </p:nvSpPr>
          <p:spPr>
            <a:xfrm>
              <a:off x="5629442" y="3308899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Shape 520"/>
            <p:cNvSpPr/>
            <p:nvPr/>
          </p:nvSpPr>
          <p:spPr>
            <a:xfrm>
              <a:off x="5870246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Shape 521"/>
            <p:cNvSpPr txBox="1"/>
            <p:nvPr/>
          </p:nvSpPr>
          <p:spPr>
            <a:xfrm>
              <a:off x="5870246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Emerson Cardoso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Shape 522"/>
            <p:cNvSpPr/>
            <p:nvPr/>
          </p:nvSpPr>
          <p:spPr>
            <a:xfrm>
              <a:off x="6291653" y="3308899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Shape 523"/>
            <p:cNvSpPr/>
            <p:nvPr/>
          </p:nvSpPr>
          <p:spPr>
            <a:xfrm>
              <a:off x="6532457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Shape 524"/>
            <p:cNvSpPr txBox="1"/>
            <p:nvPr/>
          </p:nvSpPr>
          <p:spPr>
            <a:xfrm>
              <a:off x="6532457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Kyle Faltisco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Shape 525"/>
            <p:cNvSpPr/>
            <p:nvPr/>
          </p:nvSpPr>
          <p:spPr>
            <a:xfrm>
              <a:off x="6953863" y="3308899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Shape 526"/>
            <p:cNvSpPr/>
            <p:nvPr/>
          </p:nvSpPr>
          <p:spPr>
            <a:xfrm>
              <a:off x="7194667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Shape 527"/>
            <p:cNvSpPr txBox="1"/>
            <p:nvPr/>
          </p:nvSpPr>
          <p:spPr>
            <a:xfrm>
              <a:off x="7194667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Sarah Pickhardt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8" name="Shape 528"/>
            <p:cNvSpPr/>
            <p:nvPr/>
          </p:nvSpPr>
          <p:spPr>
            <a:xfrm>
              <a:off x="5629442" y="3625556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Shape 529"/>
            <p:cNvSpPr/>
            <p:nvPr/>
          </p:nvSpPr>
          <p:spPr>
            <a:xfrm>
              <a:off x="5870246" y="3624954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Shape 530"/>
            <p:cNvSpPr txBox="1"/>
            <p:nvPr/>
          </p:nvSpPr>
          <p:spPr>
            <a:xfrm>
              <a:off x="5870246" y="3624954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Michael Raybuck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1" name="Shape 531"/>
            <p:cNvSpPr/>
            <p:nvPr/>
          </p:nvSpPr>
          <p:spPr>
            <a:xfrm>
              <a:off x="4636126" y="3942213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Shape 532"/>
            <p:cNvSpPr/>
            <p:nvPr/>
          </p:nvSpPr>
          <p:spPr>
            <a:xfrm>
              <a:off x="4876930" y="39416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Shape 533"/>
            <p:cNvSpPr txBox="1"/>
            <p:nvPr/>
          </p:nvSpPr>
          <p:spPr>
            <a:xfrm>
              <a:off x="4876930" y="39416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Dallas Brown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Shape 534"/>
            <p:cNvSpPr/>
            <p:nvPr/>
          </p:nvSpPr>
          <p:spPr>
            <a:xfrm>
              <a:off x="2649494" y="4258870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Shape 535"/>
            <p:cNvSpPr/>
            <p:nvPr/>
          </p:nvSpPr>
          <p:spPr>
            <a:xfrm>
              <a:off x="2890297" y="4258268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Shape 536"/>
            <p:cNvSpPr txBox="1"/>
            <p:nvPr/>
          </p:nvSpPr>
          <p:spPr>
            <a:xfrm>
              <a:off x="2890297" y="4258268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Christina Lim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7" name="Shape 537"/>
            <p:cNvSpPr/>
            <p:nvPr/>
          </p:nvSpPr>
          <p:spPr>
            <a:xfrm>
              <a:off x="2318388" y="4575527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Shape 538"/>
            <p:cNvSpPr/>
            <p:nvPr/>
          </p:nvSpPr>
          <p:spPr>
            <a:xfrm>
              <a:off x="2559192" y="45749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Shape 539"/>
            <p:cNvSpPr txBox="1"/>
            <p:nvPr/>
          </p:nvSpPr>
          <p:spPr>
            <a:xfrm>
              <a:off x="2559192" y="45749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James Creissen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0" name="Shape 540"/>
            <p:cNvSpPr/>
            <p:nvPr/>
          </p:nvSpPr>
          <p:spPr>
            <a:xfrm>
              <a:off x="2980599" y="4575527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Shape 541"/>
            <p:cNvSpPr/>
            <p:nvPr/>
          </p:nvSpPr>
          <p:spPr>
            <a:xfrm>
              <a:off x="3221403" y="45749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Shape 542"/>
            <p:cNvSpPr txBox="1"/>
            <p:nvPr/>
          </p:nvSpPr>
          <p:spPr>
            <a:xfrm>
              <a:off x="3221403" y="45749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Katrina </a:t>
              </a:r>
              <a:r>
                <a:rPr lang="en-US" sz="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Valleysmith</a:t>
              </a: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3" name="Shape 543"/>
            <p:cNvSpPr/>
            <p:nvPr/>
          </p:nvSpPr>
          <p:spPr>
            <a:xfrm>
              <a:off x="2649494" y="4892184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Shape 544"/>
            <p:cNvSpPr/>
            <p:nvPr/>
          </p:nvSpPr>
          <p:spPr>
            <a:xfrm>
              <a:off x="2890297" y="48915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Shape 545"/>
            <p:cNvSpPr txBox="1"/>
            <p:nvPr/>
          </p:nvSpPr>
          <p:spPr>
            <a:xfrm>
              <a:off x="2890297" y="48915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Jack Watson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6" name="Shape 546"/>
            <p:cNvSpPr/>
            <p:nvPr/>
          </p:nvSpPr>
          <p:spPr>
            <a:xfrm>
              <a:off x="3311704" y="4892184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" name="Shape 547"/>
            <p:cNvSpPr/>
            <p:nvPr/>
          </p:nvSpPr>
          <p:spPr>
            <a:xfrm>
              <a:off x="3552508" y="48915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Shape 548"/>
            <p:cNvSpPr txBox="1"/>
            <p:nvPr/>
          </p:nvSpPr>
          <p:spPr>
            <a:xfrm>
              <a:off x="3552508" y="48915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Peyton Furtado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9" name="Shape 549"/>
            <p:cNvSpPr/>
            <p:nvPr/>
          </p:nvSpPr>
          <p:spPr>
            <a:xfrm>
              <a:off x="4305020" y="4258870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Shape 550"/>
            <p:cNvSpPr/>
            <p:nvPr/>
          </p:nvSpPr>
          <p:spPr>
            <a:xfrm>
              <a:off x="4545824" y="4258268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Shape 551"/>
            <p:cNvSpPr txBox="1"/>
            <p:nvPr/>
          </p:nvSpPr>
          <p:spPr>
            <a:xfrm>
              <a:off x="4545824" y="4258268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Samantha Hutchings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Shape 552"/>
            <p:cNvSpPr/>
            <p:nvPr/>
          </p:nvSpPr>
          <p:spPr>
            <a:xfrm>
              <a:off x="3973915" y="4575527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Shape 553"/>
            <p:cNvSpPr/>
            <p:nvPr/>
          </p:nvSpPr>
          <p:spPr>
            <a:xfrm>
              <a:off x="4214719" y="45749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Shape 554"/>
            <p:cNvSpPr txBox="1"/>
            <p:nvPr/>
          </p:nvSpPr>
          <p:spPr>
            <a:xfrm>
              <a:off x="4214719" y="45749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Luke McGinty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5" name="Shape 555"/>
            <p:cNvSpPr/>
            <p:nvPr/>
          </p:nvSpPr>
          <p:spPr>
            <a:xfrm>
              <a:off x="3973915" y="4892184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Shape 556"/>
            <p:cNvSpPr/>
            <p:nvPr/>
          </p:nvSpPr>
          <p:spPr>
            <a:xfrm>
              <a:off x="4214719" y="48915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Shape 557"/>
            <p:cNvSpPr txBox="1"/>
            <p:nvPr/>
          </p:nvSpPr>
          <p:spPr>
            <a:xfrm>
              <a:off x="4214719" y="48915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Noah Tobias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8" name="Shape 558"/>
            <p:cNvSpPr/>
            <p:nvPr/>
          </p:nvSpPr>
          <p:spPr>
            <a:xfrm>
              <a:off x="4636126" y="4575527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Shape 559"/>
            <p:cNvSpPr/>
            <p:nvPr/>
          </p:nvSpPr>
          <p:spPr>
            <a:xfrm>
              <a:off x="4876930" y="45749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Shape 560"/>
            <p:cNvSpPr txBox="1"/>
            <p:nvPr/>
          </p:nvSpPr>
          <p:spPr>
            <a:xfrm>
              <a:off x="4876930" y="45749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Miranda Foster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1" name="Shape 561"/>
            <p:cNvSpPr/>
            <p:nvPr/>
          </p:nvSpPr>
          <p:spPr>
            <a:xfrm>
              <a:off x="5629442" y="4258870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Shape 562"/>
            <p:cNvSpPr/>
            <p:nvPr/>
          </p:nvSpPr>
          <p:spPr>
            <a:xfrm>
              <a:off x="5870246" y="4258268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Shape 563"/>
            <p:cNvSpPr txBox="1"/>
            <p:nvPr/>
          </p:nvSpPr>
          <p:spPr>
            <a:xfrm>
              <a:off x="5870246" y="4258268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Luke De Mott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4" name="Shape 564"/>
            <p:cNvSpPr/>
            <p:nvPr/>
          </p:nvSpPr>
          <p:spPr>
            <a:xfrm>
              <a:off x="5298337" y="4575527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Shape 565"/>
            <p:cNvSpPr/>
            <p:nvPr/>
          </p:nvSpPr>
          <p:spPr>
            <a:xfrm>
              <a:off x="5539140" y="45749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Shape 566"/>
            <p:cNvSpPr txBox="1"/>
            <p:nvPr/>
          </p:nvSpPr>
          <p:spPr>
            <a:xfrm>
              <a:off x="5539140" y="45749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Kevin Gauch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7" name="Shape 567"/>
            <p:cNvSpPr/>
            <p:nvPr/>
          </p:nvSpPr>
          <p:spPr>
            <a:xfrm>
              <a:off x="5960547" y="4575527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Shape 568"/>
            <p:cNvSpPr/>
            <p:nvPr/>
          </p:nvSpPr>
          <p:spPr>
            <a:xfrm>
              <a:off x="6201351" y="45749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Shape 569"/>
            <p:cNvSpPr txBox="1"/>
            <p:nvPr/>
          </p:nvSpPr>
          <p:spPr>
            <a:xfrm>
              <a:off x="6201351" y="45749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Christina Barta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0" name="Shape 570"/>
            <p:cNvSpPr/>
            <p:nvPr/>
          </p:nvSpPr>
          <p:spPr>
            <a:xfrm>
              <a:off x="6622758" y="4258870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Shape 571"/>
            <p:cNvSpPr/>
            <p:nvPr/>
          </p:nvSpPr>
          <p:spPr>
            <a:xfrm>
              <a:off x="6863562" y="4258268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Shape 572"/>
            <p:cNvSpPr txBox="1"/>
            <p:nvPr/>
          </p:nvSpPr>
          <p:spPr>
            <a:xfrm>
              <a:off x="6863562" y="4258268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Mathew Hardin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3" name="Shape 573"/>
            <p:cNvSpPr/>
            <p:nvPr/>
          </p:nvSpPr>
          <p:spPr>
            <a:xfrm>
              <a:off x="6622758" y="4575527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Shape 574"/>
            <p:cNvSpPr/>
            <p:nvPr/>
          </p:nvSpPr>
          <p:spPr>
            <a:xfrm>
              <a:off x="6863562" y="45749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Shape 575"/>
            <p:cNvSpPr txBox="1"/>
            <p:nvPr/>
          </p:nvSpPr>
          <p:spPr>
            <a:xfrm>
              <a:off x="6863562" y="45749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Margaret McAllister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6" name="Shape 576"/>
            <p:cNvSpPr/>
            <p:nvPr/>
          </p:nvSpPr>
          <p:spPr>
            <a:xfrm>
              <a:off x="5298337" y="3942213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" name="Shape 577"/>
            <p:cNvSpPr/>
            <p:nvPr/>
          </p:nvSpPr>
          <p:spPr>
            <a:xfrm>
              <a:off x="5539140" y="39416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Shape 578"/>
            <p:cNvSpPr txBox="1"/>
            <p:nvPr/>
          </p:nvSpPr>
          <p:spPr>
            <a:xfrm>
              <a:off x="5539140" y="39416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Sam Sockwell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9" name="Shape 579"/>
            <p:cNvSpPr/>
            <p:nvPr/>
          </p:nvSpPr>
          <p:spPr>
            <a:xfrm>
              <a:off x="5960547" y="3942213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" name="Shape 580"/>
            <p:cNvSpPr/>
            <p:nvPr/>
          </p:nvSpPr>
          <p:spPr>
            <a:xfrm>
              <a:off x="6201351" y="39416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" name="Shape 581"/>
            <p:cNvSpPr txBox="1"/>
            <p:nvPr/>
          </p:nvSpPr>
          <p:spPr>
            <a:xfrm>
              <a:off x="6201351" y="39416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Vanessa Okoyeh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2" name="Shape 582"/>
            <p:cNvSpPr/>
            <p:nvPr/>
          </p:nvSpPr>
          <p:spPr>
            <a:xfrm>
              <a:off x="6622758" y="3942213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Shape 583"/>
            <p:cNvSpPr/>
            <p:nvPr/>
          </p:nvSpPr>
          <p:spPr>
            <a:xfrm>
              <a:off x="6863562" y="39416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Shape 584"/>
            <p:cNvSpPr txBox="1"/>
            <p:nvPr/>
          </p:nvSpPr>
          <p:spPr>
            <a:xfrm>
              <a:off x="6863562" y="39416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Quinn Gross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Shape 585"/>
            <p:cNvSpPr/>
            <p:nvPr/>
          </p:nvSpPr>
          <p:spPr>
            <a:xfrm>
              <a:off x="7284969" y="3625556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Shape 586"/>
            <p:cNvSpPr/>
            <p:nvPr/>
          </p:nvSpPr>
          <p:spPr>
            <a:xfrm>
              <a:off x="7525773" y="3624954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" name="Shape 587"/>
            <p:cNvSpPr txBox="1"/>
            <p:nvPr/>
          </p:nvSpPr>
          <p:spPr>
            <a:xfrm>
              <a:off x="7525773" y="3624954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Michael Johnston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8" name="Shape 588"/>
            <p:cNvSpPr/>
            <p:nvPr/>
          </p:nvSpPr>
          <p:spPr>
            <a:xfrm>
              <a:off x="7284969" y="3942213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" name="Shape 589"/>
            <p:cNvSpPr/>
            <p:nvPr/>
          </p:nvSpPr>
          <p:spPr>
            <a:xfrm>
              <a:off x="7525773" y="39416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Shape 590"/>
            <p:cNvSpPr txBox="1"/>
            <p:nvPr/>
          </p:nvSpPr>
          <p:spPr>
            <a:xfrm>
              <a:off x="7525773" y="39416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Kyle Harris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1" name="Shape 591"/>
            <p:cNvSpPr/>
            <p:nvPr/>
          </p:nvSpPr>
          <p:spPr>
            <a:xfrm>
              <a:off x="8278285" y="3625556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Shape 592"/>
            <p:cNvSpPr/>
            <p:nvPr/>
          </p:nvSpPr>
          <p:spPr>
            <a:xfrm>
              <a:off x="8519089" y="3624954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Shape 593"/>
            <p:cNvSpPr txBox="1"/>
            <p:nvPr/>
          </p:nvSpPr>
          <p:spPr>
            <a:xfrm>
              <a:off x="8519089" y="3624954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Illirik Smirnov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4" name="Shape 594"/>
            <p:cNvSpPr/>
            <p:nvPr/>
          </p:nvSpPr>
          <p:spPr>
            <a:xfrm>
              <a:off x="7947180" y="3942213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Shape 595"/>
            <p:cNvSpPr/>
            <p:nvPr/>
          </p:nvSpPr>
          <p:spPr>
            <a:xfrm>
              <a:off x="8187983" y="39416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Shape 596"/>
            <p:cNvSpPr txBox="1"/>
            <p:nvPr/>
          </p:nvSpPr>
          <p:spPr>
            <a:xfrm>
              <a:off x="8187983" y="39416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Claude Wilson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7" name="Shape 597"/>
            <p:cNvSpPr/>
            <p:nvPr/>
          </p:nvSpPr>
          <p:spPr>
            <a:xfrm>
              <a:off x="8609390" y="3942213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Shape 598"/>
            <p:cNvSpPr/>
            <p:nvPr/>
          </p:nvSpPr>
          <p:spPr>
            <a:xfrm>
              <a:off x="8850194" y="39416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Shape 599"/>
            <p:cNvSpPr txBox="1"/>
            <p:nvPr/>
          </p:nvSpPr>
          <p:spPr>
            <a:xfrm>
              <a:off x="8850194" y="39416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Kit Kelly McGinley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0" name="Shape 600"/>
            <p:cNvSpPr/>
            <p:nvPr/>
          </p:nvSpPr>
          <p:spPr>
            <a:xfrm>
              <a:off x="7616074" y="3308899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Shape 601"/>
            <p:cNvSpPr/>
            <p:nvPr/>
          </p:nvSpPr>
          <p:spPr>
            <a:xfrm>
              <a:off x="7856878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" name="Shape 602"/>
            <p:cNvSpPr txBox="1"/>
            <p:nvPr/>
          </p:nvSpPr>
          <p:spPr>
            <a:xfrm>
              <a:off x="7856878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Gabriel Ortiz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3" name="Shape 603"/>
            <p:cNvSpPr/>
            <p:nvPr/>
          </p:nvSpPr>
          <p:spPr>
            <a:xfrm>
              <a:off x="8609390" y="2358927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Shape 604"/>
            <p:cNvSpPr/>
            <p:nvPr/>
          </p:nvSpPr>
          <p:spPr>
            <a:xfrm>
              <a:off x="8850194" y="23583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" name="Shape 605"/>
            <p:cNvSpPr txBox="1"/>
            <p:nvPr/>
          </p:nvSpPr>
          <p:spPr>
            <a:xfrm>
              <a:off x="8850194" y="23583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John Lucas Phillip Wood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6" name="Shape 606"/>
            <p:cNvSpPr/>
            <p:nvPr/>
          </p:nvSpPr>
          <p:spPr>
            <a:xfrm>
              <a:off x="8278285" y="2675584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" name="Shape 607"/>
            <p:cNvSpPr/>
            <p:nvPr/>
          </p:nvSpPr>
          <p:spPr>
            <a:xfrm>
              <a:off x="8519089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" name="Shape 608"/>
            <p:cNvSpPr txBox="1"/>
            <p:nvPr/>
          </p:nvSpPr>
          <p:spPr>
            <a:xfrm>
              <a:off x="8519089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Erin Guthrie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9" name="Shape 609"/>
            <p:cNvSpPr/>
            <p:nvPr/>
          </p:nvSpPr>
          <p:spPr>
            <a:xfrm>
              <a:off x="8940496" y="2675584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Shape 610"/>
            <p:cNvSpPr/>
            <p:nvPr/>
          </p:nvSpPr>
          <p:spPr>
            <a:xfrm>
              <a:off x="9181300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Shape 611"/>
            <p:cNvSpPr txBox="1"/>
            <p:nvPr/>
          </p:nvSpPr>
          <p:spPr>
            <a:xfrm>
              <a:off x="9181300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Luke Woodcock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2" name="Shape 612"/>
            <p:cNvSpPr/>
            <p:nvPr/>
          </p:nvSpPr>
          <p:spPr>
            <a:xfrm>
              <a:off x="8609390" y="2992241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Shape 613"/>
            <p:cNvSpPr/>
            <p:nvPr/>
          </p:nvSpPr>
          <p:spPr>
            <a:xfrm>
              <a:off x="8850194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Shape 614"/>
            <p:cNvSpPr txBox="1"/>
            <p:nvPr/>
          </p:nvSpPr>
          <p:spPr>
            <a:xfrm>
              <a:off x="8850194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Ben Dreyzen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5" name="Shape 615"/>
            <p:cNvSpPr/>
            <p:nvPr/>
          </p:nvSpPr>
          <p:spPr>
            <a:xfrm>
              <a:off x="8278285" y="3308899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Shape 616"/>
            <p:cNvSpPr/>
            <p:nvPr/>
          </p:nvSpPr>
          <p:spPr>
            <a:xfrm>
              <a:off x="8519089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Shape 617"/>
            <p:cNvSpPr txBox="1"/>
            <p:nvPr/>
          </p:nvSpPr>
          <p:spPr>
            <a:xfrm>
              <a:off x="8519089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Graham Palmer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8" name="Shape 618"/>
            <p:cNvSpPr/>
            <p:nvPr/>
          </p:nvSpPr>
          <p:spPr>
            <a:xfrm>
              <a:off x="8940496" y="3308899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Shape 619"/>
            <p:cNvSpPr/>
            <p:nvPr/>
          </p:nvSpPr>
          <p:spPr>
            <a:xfrm>
              <a:off x="9181300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Shape 620"/>
            <p:cNvSpPr txBox="1"/>
            <p:nvPr/>
          </p:nvSpPr>
          <p:spPr>
            <a:xfrm>
              <a:off x="9181300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Charlotte Fare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1" name="Shape 621"/>
            <p:cNvSpPr/>
            <p:nvPr/>
          </p:nvSpPr>
          <p:spPr>
            <a:xfrm>
              <a:off x="8940496" y="3625556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Shape 622"/>
            <p:cNvSpPr/>
            <p:nvPr/>
          </p:nvSpPr>
          <p:spPr>
            <a:xfrm>
              <a:off x="9181300" y="3624954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" name="Shape 623"/>
            <p:cNvSpPr txBox="1"/>
            <p:nvPr/>
          </p:nvSpPr>
          <p:spPr>
            <a:xfrm>
              <a:off x="9181300" y="3624954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Trent Hollandsworth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4" name="Shape 624"/>
            <p:cNvSpPr/>
            <p:nvPr/>
          </p:nvSpPr>
          <p:spPr>
            <a:xfrm>
              <a:off x="9271601" y="2992241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Shape 625"/>
            <p:cNvSpPr/>
            <p:nvPr/>
          </p:nvSpPr>
          <p:spPr>
            <a:xfrm>
              <a:off x="9512405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Shape 626"/>
            <p:cNvSpPr txBox="1"/>
            <p:nvPr/>
          </p:nvSpPr>
          <p:spPr>
            <a:xfrm>
              <a:off x="9512405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John Benjamin Thomas VII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7" name="Shape 627"/>
            <p:cNvSpPr/>
            <p:nvPr/>
          </p:nvSpPr>
          <p:spPr>
            <a:xfrm>
              <a:off x="9933812" y="1725613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" name="Shape 628"/>
            <p:cNvSpPr/>
            <p:nvPr/>
          </p:nvSpPr>
          <p:spPr>
            <a:xfrm>
              <a:off x="10174616" y="17250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Shape 629"/>
            <p:cNvSpPr txBox="1"/>
            <p:nvPr/>
          </p:nvSpPr>
          <p:spPr>
            <a:xfrm>
              <a:off x="10174616" y="17250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Hannah Hodson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0" name="Shape 630"/>
            <p:cNvSpPr/>
            <p:nvPr/>
          </p:nvSpPr>
          <p:spPr>
            <a:xfrm>
              <a:off x="9933812" y="2042270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Shape 631"/>
            <p:cNvSpPr/>
            <p:nvPr/>
          </p:nvSpPr>
          <p:spPr>
            <a:xfrm>
              <a:off x="10174616" y="2041668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" name="Shape 632"/>
            <p:cNvSpPr txBox="1"/>
            <p:nvPr/>
          </p:nvSpPr>
          <p:spPr>
            <a:xfrm>
              <a:off x="10174616" y="2041668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Taylor Bunch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3" name="Shape 633"/>
            <p:cNvSpPr/>
            <p:nvPr/>
          </p:nvSpPr>
          <p:spPr>
            <a:xfrm>
              <a:off x="9602706" y="2358927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Shape 634"/>
            <p:cNvSpPr/>
            <p:nvPr/>
          </p:nvSpPr>
          <p:spPr>
            <a:xfrm>
              <a:off x="9843510" y="23583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Shape 635"/>
            <p:cNvSpPr txBox="1"/>
            <p:nvPr/>
          </p:nvSpPr>
          <p:spPr>
            <a:xfrm>
              <a:off x="9843510" y="23583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Devon Abdo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6" name="Shape 636"/>
            <p:cNvSpPr/>
            <p:nvPr/>
          </p:nvSpPr>
          <p:spPr>
            <a:xfrm>
              <a:off x="10264917" y="2358927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Shape 637"/>
            <p:cNvSpPr/>
            <p:nvPr/>
          </p:nvSpPr>
          <p:spPr>
            <a:xfrm>
              <a:off x="10505721" y="23583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Shape 638"/>
            <p:cNvSpPr txBox="1"/>
            <p:nvPr/>
          </p:nvSpPr>
          <p:spPr>
            <a:xfrm>
              <a:off x="10505721" y="23583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Meghan DeMaria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9" name="Shape 639"/>
            <p:cNvSpPr/>
            <p:nvPr/>
          </p:nvSpPr>
          <p:spPr>
            <a:xfrm>
              <a:off x="10264917" y="2675584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Shape 640"/>
            <p:cNvSpPr/>
            <p:nvPr/>
          </p:nvSpPr>
          <p:spPr>
            <a:xfrm>
              <a:off x="10505721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Shape 641"/>
            <p:cNvSpPr txBox="1"/>
            <p:nvPr/>
          </p:nvSpPr>
          <p:spPr>
            <a:xfrm>
              <a:off x="10505721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Austin Andrews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2" name="Shape 642"/>
            <p:cNvSpPr/>
            <p:nvPr/>
          </p:nvSpPr>
          <p:spPr>
            <a:xfrm>
              <a:off x="9933812" y="2992241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Shape 643"/>
            <p:cNvSpPr/>
            <p:nvPr/>
          </p:nvSpPr>
          <p:spPr>
            <a:xfrm>
              <a:off x="10174616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Shape 644"/>
            <p:cNvSpPr txBox="1"/>
            <p:nvPr/>
          </p:nvSpPr>
          <p:spPr>
            <a:xfrm>
              <a:off x="10174628" y="2991650"/>
              <a:ext cx="496500" cy="24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Chuchitra Thanigaivasan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5" name="Shape 645"/>
            <p:cNvSpPr/>
            <p:nvPr/>
          </p:nvSpPr>
          <p:spPr>
            <a:xfrm>
              <a:off x="10596022" y="2992241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Shape 646"/>
            <p:cNvSpPr/>
            <p:nvPr/>
          </p:nvSpPr>
          <p:spPr>
            <a:xfrm>
              <a:off x="10836826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Shape 647"/>
            <p:cNvSpPr txBox="1"/>
            <p:nvPr/>
          </p:nvSpPr>
          <p:spPr>
            <a:xfrm>
              <a:off x="10836826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Rishi Kumar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8" name="Shape 648"/>
            <p:cNvSpPr/>
            <p:nvPr/>
          </p:nvSpPr>
          <p:spPr>
            <a:xfrm>
              <a:off x="9602706" y="3308899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Shape 649"/>
            <p:cNvSpPr/>
            <p:nvPr/>
          </p:nvSpPr>
          <p:spPr>
            <a:xfrm>
              <a:off x="9843510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Shape 650"/>
            <p:cNvSpPr txBox="1"/>
            <p:nvPr/>
          </p:nvSpPr>
          <p:spPr>
            <a:xfrm>
              <a:off x="9843510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Geoffrey McGee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1" name="Shape 651"/>
            <p:cNvSpPr/>
            <p:nvPr/>
          </p:nvSpPr>
          <p:spPr>
            <a:xfrm>
              <a:off x="10264917" y="3308899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Shape 652"/>
            <p:cNvSpPr/>
            <p:nvPr/>
          </p:nvSpPr>
          <p:spPr>
            <a:xfrm>
              <a:off x="10505721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Shape 653"/>
            <p:cNvSpPr txBox="1"/>
            <p:nvPr/>
          </p:nvSpPr>
          <p:spPr>
            <a:xfrm>
              <a:off x="10505721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Connor Brown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4" name="Shape 654"/>
            <p:cNvSpPr/>
            <p:nvPr/>
          </p:nvSpPr>
          <p:spPr>
            <a:xfrm>
              <a:off x="10927128" y="3308899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" name="Shape 655"/>
            <p:cNvSpPr/>
            <p:nvPr/>
          </p:nvSpPr>
          <p:spPr>
            <a:xfrm>
              <a:off x="11167932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Shape 656"/>
            <p:cNvSpPr txBox="1"/>
            <p:nvPr/>
          </p:nvSpPr>
          <p:spPr>
            <a:xfrm>
              <a:off x="11167932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Michael Krantz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7" name="Shape 657"/>
            <p:cNvSpPr/>
            <p:nvPr/>
          </p:nvSpPr>
          <p:spPr>
            <a:xfrm>
              <a:off x="11589339" y="3308899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Shape 658"/>
            <p:cNvSpPr/>
            <p:nvPr/>
          </p:nvSpPr>
          <p:spPr>
            <a:xfrm>
              <a:off x="11830143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Shape 659"/>
            <p:cNvSpPr txBox="1"/>
            <p:nvPr/>
          </p:nvSpPr>
          <p:spPr>
            <a:xfrm>
              <a:off x="11830143" y="3308297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Michael Sanders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0" name="Shape 660"/>
            <p:cNvSpPr/>
            <p:nvPr/>
          </p:nvSpPr>
          <p:spPr>
            <a:xfrm>
              <a:off x="11589339" y="3625556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Shape 661"/>
            <p:cNvSpPr/>
            <p:nvPr/>
          </p:nvSpPr>
          <p:spPr>
            <a:xfrm>
              <a:off x="11830143" y="3624954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Shape 662"/>
            <p:cNvSpPr txBox="1"/>
            <p:nvPr/>
          </p:nvSpPr>
          <p:spPr>
            <a:xfrm>
              <a:off x="11830143" y="3624954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Matty Jackman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3" name="Shape 663"/>
            <p:cNvSpPr/>
            <p:nvPr/>
          </p:nvSpPr>
          <p:spPr>
            <a:xfrm>
              <a:off x="11258233" y="1725613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Shape 664"/>
            <p:cNvSpPr/>
            <p:nvPr/>
          </p:nvSpPr>
          <p:spPr>
            <a:xfrm>
              <a:off x="11499037" y="17250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Shape 665"/>
            <p:cNvSpPr txBox="1"/>
            <p:nvPr/>
          </p:nvSpPr>
          <p:spPr>
            <a:xfrm>
              <a:off x="11499037" y="1725011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Rachel Gurvich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6" name="Shape 666"/>
            <p:cNvSpPr/>
            <p:nvPr/>
          </p:nvSpPr>
          <p:spPr>
            <a:xfrm>
              <a:off x="11258233" y="2042270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Shape 667"/>
            <p:cNvSpPr/>
            <p:nvPr/>
          </p:nvSpPr>
          <p:spPr>
            <a:xfrm>
              <a:off x="11499037" y="2041668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Shape 668"/>
            <p:cNvSpPr txBox="1"/>
            <p:nvPr/>
          </p:nvSpPr>
          <p:spPr>
            <a:xfrm>
              <a:off x="11499037" y="2041668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Ryan Ong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9" name="Shape 669"/>
            <p:cNvSpPr/>
            <p:nvPr/>
          </p:nvSpPr>
          <p:spPr>
            <a:xfrm>
              <a:off x="11258233" y="2358927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Shape 670"/>
            <p:cNvSpPr/>
            <p:nvPr/>
          </p:nvSpPr>
          <p:spPr>
            <a:xfrm>
              <a:off x="11499037" y="23583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Shape 671"/>
            <p:cNvSpPr txBox="1"/>
            <p:nvPr/>
          </p:nvSpPr>
          <p:spPr>
            <a:xfrm>
              <a:off x="11499037" y="2358325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Crissy Mayo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2" name="Shape 672"/>
            <p:cNvSpPr/>
            <p:nvPr/>
          </p:nvSpPr>
          <p:spPr>
            <a:xfrm>
              <a:off x="11258233" y="2675584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Shape 673"/>
            <p:cNvSpPr/>
            <p:nvPr/>
          </p:nvSpPr>
          <p:spPr>
            <a:xfrm>
              <a:off x="11499037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Shape 674"/>
            <p:cNvSpPr txBox="1"/>
            <p:nvPr/>
          </p:nvSpPr>
          <p:spPr>
            <a:xfrm>
              <a:off x="11499037" y="2674982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Jeff Island-Smith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5" name="Shape 675"/>
            <p:cNvSpPr/>
            <p:nvPr/>
          </p:nvSpPr>
          <p:spPr>
            <a:xfrm>
              <a:off x="11258233" y="2992241"/>
              <a:ext cx="240803" cy="240803"/>
            </a:xfrm>
            <a:prstGeom prst="ellipse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Shape 676"/>
            <p:cNvSpPr/>
            <p:nvPr/>
          </p:nvSpPr>
          <p:spPr>
            <a:xfrm>
              <a:off x="11499037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Shape 677"/>
            <p:cNvSpPr txBox="1"/>
            <p:nvPr/>
          </p:nvSpPr>
          <p:spPr>
            <a:xfrm>
              <a:off x="11499037" y="2991639"/>
              <a:ext cx="361205" cy="240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Kevin Whitfield</a:t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78" name="Shape 678"/>
          <p:cNvSpPr txBox="1"/>
          <p:nvPr/>
        </p:nvSpPr>
        <p:spPr>
          <a:xfrm>
            <a:off x="0" y="0"/>
            <a:ext cx="12190800" cy="17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</a:rPr>
              <a:t>Philanthropic</a:t>
            </a:r>
            <a:r>
              <a:rPr lang="en-US" sz="3600">
                <a:solidFill>
                  <a:schemeClr val="dk1"/>
                </a:solidFill>
              </a:rPr>
              <a:t> Society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