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7"/>
  </p:normalViewPr>
  <p:slideViewPr>
    <p:cSldViewPr snapToGrid="0" snapToObjects="1">
      <p:cViewPr>
        <p:scale>
          <a:sx n="257" d="100"/>
          <a:sy n="257" d="100"/>
        </p:scale>
        <p:origin x="-6520" y="-5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 rot="5400000">
            <a:off x="7133431" y="1956593"/>
            <a:ext cx="5811839" cy="26289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7"/>
            <a:ext cx="5811838" cy="77343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228600" indent="4572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228600" indent="9144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228600" indent="13716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228600" indent="182880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2"/>
          <p:cNvSpPr txBox="1">
            <a:spLocks noGrp="1"/>
          </p:cNvSpPr>
          <p:nvPr>
            <p:ph type="body" sz="half" idx="13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228600" indent="0">
              <a:buClrTx/>
              <a:buSzTx/>
              <a:buFontTx/>
              <a:buNone/>
              <a:defRPr sz="2400" b="1"/>
            </a:lvl1pPr>
            <a:lvl2pPr marL="228600" indent="457200">
              <a:buClrTx/>
              <a:buSzTx/>
              <a:buFontTx/>
              <a:buNone/>
              <a:defRPr sz="2400" b="1"/>
            </a:lvl2pPr>
            <a:lvl3pPr marL="228600" indent="914400">
              <a:buClrTx/>
              <a:buSzTx/>
              <a:buFontTx/>
              <a:buNone/>
              <a:defRPr sz="2400" b="1"/>
            </a:lvl3pPr>
            <a:lvl4pPr marL="228600" indent="1371600">
              <a:buClrTx/>
              <a:buSzTx/>
              <a:buFontTx/>
              <a:buNone/>
              <a:defRPr sz="2400" b="1"/>
            </a:lvl4pPr>
            <a:lvl5pPr marL="22860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39"/>
          <p:cNvSpPr txBox="1">
            <a:spLocks noGrp="1"/>
          </p:cNvSpPr>
          <p:nvPr>
            <p:ph type="body" sz="half" idx="13"/>
          </p:nvPr>
        </p:nvSpPr>
        <p:spPr>
          <a:xfrm>
            <a:off x="839787" y="2505075"/>
            <a:ext cx="5157789" cy="3684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2" name="Shape 40"/>
          <p:cNvSpPr txBox="1">
            <a:spLocks noGrp="1"/>
          </p:cNvSpPr>
          <p:nvPr>
            <p:ph type="body" sz="quarter" idx="14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22860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3" name="Shape 41"/>
          <p:cNvSpPr txBox="1">
            <a:spLocks noGrp="1"/>
          </p:cNvSpPr>
          <p:nvPr>
            <p:ph type="body" sz="half" idx="15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 indent="-431800">
              <a:buSzPts val="3200"/>
              <a:defRPr sz="3200"/>
            </a:lvl1pPr>
            <a:lvl2pPr marL="972457" indent="-464457">
              <a:buSzPts val="3200"/>
              <a:defRPr sz="3200"/>
            </a:lvl2pPr>
            <a:lvl3pPr marL="1498600" indent="-508000">
              <a:buSzPts val="3200"/>
              <a:defRPr sz="3200"/>
            </a:lvl3pPr>
            <a:lvl4pPr marL="2042160" indent="-568960">
              <a:buSzPts val="3200"/>
              <a:defRPr sz="3200"/>
            </a:lvl4pPr>
            <a:lvl5pPr marL="2499360" indent="-568960">
              <a:buSzPts val="3200"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57"/>
          <p:cNvSpPr txBox="1"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228600" indent="0"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7" name="Shape 6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228600" indent="0">
              <a:buClrTx/>
              <a:buSzTx/>
              <a:buFontTx/>
              <a:buNone/>
              <a:defRPr sz="1600"/>
            </a:lvl1pPr>
            <a:lvl2pPr marL="228600" indent="457200">
              <a:buClrTx/>
              <a:buSzTx/>
              <a:buFontTx/>
              <a:buNone/>
              <a:defRPr sz="1600"/>
            </a:lvl2pPr>
            <a:lvl3pPr marL="228600" indent="914400">
              <a:buClrTx/>
              <a:buSzTx/>
              <a:buFontTx/>
              <a:buNone/>
              <a:defRPr sz="1600"/>
            </a:lvl3pPr>
            <a:lvl4pPr marL="228600" indent="1371600">
              <a:buClrTx/>
              <a:buSzTx/>
              <a:buFontTx/>
              <a:buNone/>
              <a:defRPr sz="1600"/>
            </a:lvl4pPr>
            <a:lvl5pPr marL="228600" indent="182880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6"/>
            <a:ext cx="4351339" cy="1051560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58" y="6404312"/>
            <a:ext cx="263942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4572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977900" marR="0" indent="-4445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13839" marR="0" indent="-4978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019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4765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9337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3909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8481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305300" marR="0" indent="-533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ts val="28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5" name="Shape 90"/>
          <p:cNvGrpSpPr/>
          <p:nvPr/>
        </p:nvGrpSpPr>
        <p:grpSpPr>
          <a:xfrm>
            <a:off x="50800" y="1552389"/>
            <a:ext cx="12208037" cy="2737694"/>
            <a:chOff x="0" y="0"/>
            <a:chExt cx="12208036" cy="2737693"/>
          </a:xfrm>
        </p:grpSpPr>
        <p:sp>
          <p:nvSpPr>
            <p:cNvPr id="106" name="Shape 91"/>
            <p:cNvSpPr/>
            <p:nvPr/>
          </p:nvSpPr>
          <p:spPr>
            <a:xfrm>
              <a:off x="11504985" y="193476"/>
              <a:ext cx="37653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7" name="Shape 92"/>
            <p:cNvSpPr/>
            <p:nvPr/>
          </p:nvSpPr>
          <p:spPr>
            <a:xfrm>
              <a:off x="11003936" y="193476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8" name="Shape 93"/>
            <p:cNvSpPr/>
            <p:nvPr/>
          </p:nvSpPr>
          <p:spPr>
            <a:xfrm>
              <a:off x="10484436" y="447898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9" name="Shape 94"/>
            <p:cNvSpPr/>
            <p:nvPr/>
          </p:nvSpPr>
          <p:spPr>
            <a:xfrm>
              <a:off x="10484436" y="44789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0" name="Shape 95"/>
            <p:cNvSpPr/>
            <p:nvPr/>
          </p:nvSpPr>
          <p:spPr>
            <a:xfrm>
              <a:off x="9964937" y="447898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1" name="Shape 96"/>
            <p:cNvSpPr/>
            <p:nvPr/>
          </p:nvSpPr>
          <p:spPr>
            <a:xfrm>
              <a:off x="10484436" y="193476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2" name="Shape 97"/>
            <p:cNvSpPr/>
            <p:nvPr/>
          </p:nvSpPr>
          <p:spPr>
            <a:xfrm>
              <a:off x="9445438" y="70232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3" name="Shape 98"/>
            <p:cNvSpPr/>
            <p:nvPr/>
          </p:nvSpPr>
          <p:spPr>
            <a:xfrm>
              <a:off x="9185689" y="447898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4" name="Shape 99"/>
            <p:cNvSpPr/>
            <p:nvPr/>
          </p:nvSpPr>
          <p:spPr>
            <a:xfrm>
              <a:off x="8925938" y="70232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5" name="Shape 100"/>
            <p:cNvSpPr/>
            <p:nvPr/>
          </p:nvSpPr>
          <p:spPr>
            <a:xfrm>
              <a:off x="8925938" y="447898"/>
              <a:ext cx="25975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6" name="Shape 101"/>
            <p:cNvSpPr/>
            <p:nvPr/>
          </p:nvSpPr>
          <p:spPr>
            <a:xfrm>
              <a:off x="8796064" y="193476"/>
              <a:ext cx="389625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7" name="Shape 102"/>
            <p:cNvSpPr/>
            <p:nvPr/>
          </p:nvSpPr>
          <p:spPr>
            <a:xfrm>
              <a:off x="9185689" y="1211163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8" name="Shape 103"/>
            <p:cNvSpPr/>
            <p:nvPr/>
          </p:nvSpPr>
          <p:spPr>
            <a:xfrm>
              <a:off x="9185689" y="1211163"/>
              <a:ext cx="1" cy="60945"/>
            </a:xfrm>
            <a:prstGeom prst="line">
              <a:avLst/>
            </a:prstGeom>
            <a:noFill/>
            <a:ln w="12700" cap="flat">
              <a:solidFill>
                <a:srgbClr val="528CBE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9" name="Shape 104"/>
            <p:cNvSpPr/>
            <p:nvPr/>
          </p:nvSpPr>
          <p:spPr>
            <a:xfrm>
              <a:off x="8666189" y="1211163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0" name="Shape 105"/>
            <p:cNvSpPr/>
            <p:nvPr/>
          </p:nvSpPr>
          <p:spPr>
            <a:xfrm>
              <a:off x="8406440" y="956741"/>
              <a:ext cx="77924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1" name="Shape 106"/>
            <p:cNvSpPr/>
            <p:nvPr/>
          </p:nvSpPr>
          <p:spPr>
            <a:xfrm>
              <a:off x="8146691" y="1211163"/>
              <a:ext cx="1" cy="60945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2" name="Shape 107"/>
            <p:cNvSpPr/>
            <p:nvPr/>
          </p:nvSpPr>
          <p:spPr>
            <a:xfrm>
              <a:off x="8146691" y="956741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123" name="Shape 108"/>
            <p:cNvSpPr/>
            <p:nvPr/>
          </p:nvSpPr>
          <p:spPr>
            <a:xfrm>
              <a:off x="7627191" y="1211163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4" name="Shape 109"/>
            <p:cNvSpPr/>
            <p:nvPr/>
          </p:nvSpPr>
          <p:spPr>
            <a:xfrm>
              <a:off x="7627191" y="956741"/>
              <a:ext cx="77924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5" name="Shape 110"/>
            <p:cNvSpPr/>
            <p:nvPr/>
          </p:nvSpPr>
          <p:spPr>
            <a:xfrm>
              <a:off x="8406440" y="70232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6" name="Shape 111"/>
            <p:cNvSpPr/>
            <p:nvPr/>
          </p:nvSpPr>
          <p:spPr>
            <a:xfrm>
              <a:off x="8406440" y="44789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7" name="Shape 112"/>
            <p:cNvSpPr/>
            <p:nvPr/>
          </p:nvSpPr>
          <p:spPr>
            <a:xfrm>
              <a:off x="8406440" y="193476"/>
              <a:ext cx="389625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8" name="Shape 113"/>
            <p:cNvSpPr/>
            <p:nvPr/>
          </p:nvSpPr>
          <p:spPr>
            <a:xfrm>
              <a:off x="7886940" y="197442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29" name="Shape 114"/>
            <p:cNvSpPr/>
            <p:nvPr/>
          </p:nvSpPr>
          <p:spPr>
            <a:xfrm>
              <a:off x="7367442" y="1720006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0" name="Shape 115"/>
            <p:cNvSpPr/>
            <p:nvPr/>
          </p:nvSpPr>
          <p:spPr>
            <a:xfrm>
              <a:off x="7367442" y="1720006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1" name="Shape 116"/>
            <p:cNvSpPr/>
            <p:nvPr/>
          </p:nvSpPr>
          <p:spPr>
            <a:xfrm>
              <a:off x="6847942" y="1981666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2" name="Shape 117"/>
            <p:cNvSpPr/>
            <p:nvPr/>
          </p:nvSpPr>
          <p:spPr>
            <a:xfrm>
              <a:off x="6847942" y="197442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Shape 118"/>
            <p:cNvSpPr/>
            <p:nvPr/>
          </p:nvSpPr>
          <p:spPr>
            <a:xfrm>
              <a:off x="6328444" y="1974428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Shape 119"/>
            <p:cNvSpPr/>
            <p:nvPr/>
          </p:nvSpPr>
          <p:spPr>
            <a:xfrm>
              <a:off x="6847942" y="1720006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Shape 120"/>
            <p:cNvSpPr/>
            <p:nvPr/>
          </p:nvSpPr>
          <p:spPr>
            <a:xfrm>
              <a:off x="7107691" y="1465585"/>
              <a:ext cx="25975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6" name="Shape 121"/>
            <p:cNvSpPr/>
            <p:nvPr/>
          </p:nvSpPr>
          <p:spPr>
            <a:xfrm>
              <a:off x="6847942" y="1465585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7" name="Shape 122"/>
            <p:cNvSpPr/>
            <p:nvPr/>
          </p:nvSpPr>
          <p:spPr>
            <a:xfrm>
              <a:off x="4477728" y="1211163"/>
              <a:ext cx="2629964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8" name="Shape 123"/>
            <p:cNvSpPr/>
            <p:nvPr/>
          </p:nvSpPr>
          <p:spPr>
            <a:xfrm>
              <a:off x="5549195" y="1974428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39" name="Shape 124"/>
            <p:cNvSpPr/>
            <p:nvPr/>
          </p:nvSpPr>
          <p:spPr>
            <a:xfrm>
              <a:off x="5289445" y="1974428"/>
              <a:ext cx="25975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0" name="Shape 125"/>
            <p:cNvSpPr/>
            <p:nvPr/>
          </p:nvSpPr>
          <p:spPr>
            <a:xfrm>
              <a:off x="3341323" y="1720006"/>
              <a:ext cx="2207872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1" name="Shape 126"/>
            <p:cNvSpPr/>
            <p:nvPr/>
          </p:nvSpPr>
          <p:spPr>
            <a:xfrm>
              <a:off x="4250446" y="1974428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2" name="Shape 127"/>
            <p:cNvSpPr/>
            <p:nvPr/>
          </p:nvSpPr>
          <p:spPr>
            <a:xfrm>
              <a:off x="4250446" y="197442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3" name="Shape 128"/>
            <p:cNvSpPr/>
            <p:nvPr/>
          </p:nvSpPr>
          <p:spPr>
            <a:xfrm>
              <a:off x="3730948" y="2483271"/>
              <a:ext cx="1" cy="60945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4" name="Shape 129"/>
            <p:cNvSpPr/>
            <p:nvPr/>
          </p:nvSpPr>
          <p:spPr>
            <a:xfrm>
              <a:off x="3730948" y="222885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5" name="Shape 130"/>
            <p:cNvSpPr/>
            <p:nvPr/>
          </p:nvSpPr>
          <p:spPr>
            <a:xfrm>
              <a:off x="3730948" y="1974428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6" name="Shape 131"/>
            <p:cNvSpPr/>
            <p:nvPr/>
          </p:nvSpPr>
          <p:spPr>
            <a:xfrm>
              <a:off x="3341323" y="1720006"/>
              <a:ext cx="909123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7" name="Shape 132"/>
            <p:cNvSpPr/>
            <p:nvPr/>
          </p:nvSpPr>
          <p:spPr>
            <a:xfrm>
              <a:off x="3211448" y="2228850"/>
              <a:ext cx="1" cy="60945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8" name="Shape 133"/>
            <p:cNvSpPr/>
            <p:nvPr/>
          </p:nvSpPr>
          <p:spPr>
            <a:xfrm>
              <a:off x="2691950" y="1974428"/>
              <a:ext cx="519499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49" name="Shape 134"/>
            <p:cNvSpPr/>
            <p:nvPr/>
          </p:nvSpPr>
          <p:spPr>
            <a:xfrm>
              <a:off x="2691950" y="197442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0" name="Shape 135"/>
            <p:cNvSpPr/>
            <p:nvPr/>
          </p:nvSpPr>
          <p:spPr>
            <a:xfrm>
              <a:off x="2172450" y="222885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1" name="Shape 136"/>
            <p:cNvSpPr/>
            <p:nvPr/>
          </p:nvSpPr>
          <p:spPr>
            <a:xfrm>
              <a:off x="2172450" y="1974428"/>
              <a:ext cx="51950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2" name="Shape 137"/>
            <p:cNvSpPr/>
            <p:nvPr/>
          </p:nvSpPr>
          <p:spPr>
            <a:xfrm>
              <a:off x="2691949" y="1720006"/>
              <a:ext cx="649375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3" name="Shape 138"/>
            <p:cNvSpPr/>
            <p:nvPr/>
          </p:nvSpPr>
          <p:spPr>
            <a:xfrm>
              <a:off x="1393201" y="2228850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4" name="Shape 139"/>
            <p:cNvSpPr/>
            <p:nvPr/>
          </p:nvSpPr>
          <p:spPr>
            <a:xfrm>
              <a:off x="1133452" y="2228850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5" name="Shape 140"/>
            <p:cNvSpPr/>
            <p:nvPr/>
          </p:nvSpPr>
          <p:spPr>
            <a:xfrm>
              <a:off x="1133452" y="1974428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6" name="Shape 141"/>
            <p:cNvSpPr/>
            <p:nvPr/>
          </p:nvSpPr>
          <p:spPr>
            <a:xfrm>
              <a:off x="873702" y="1974428"/>
              <a:ext cx="25975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7" name="Shape 142"/>
            <p:cNvSpPr/>
            <p:nvPr/>
          </p:nvSpPr>
          <p:spPr>
            <a:xfrm>
              <a:off x="1133452" y="1720006"/>
              <a:ext cx="2207872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8" name="Shape 143"/>
            <p:cNvSpPr/>
            <p:nvPr/>
          </p:nvSpPr>
          <p:spPr>
            <a:xfrm>
              <a:off x="1847763" y="1465585"/>
              <a:ext cx="149356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59" name="Shape 144"/>
            <p:cNvSpPr/>
            <p:nvPr/>
          </p:nvSpPr>
          <p:spPr>
            <a:xfrm>
              <a:off x="354203" y="1720006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86"/>
                  </a:lnTo>
                  <a:lnTo>
                    <a:pt x="21600" y="10886"/>
                  </a:lnTo>
                  <a:lnTo>
                    <a:pt x="2160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0" name="Shape 145"/>
            <p:cNvSpPr/>
            <p:nvPr/>
          </p:nvSpPr>
          <p:spPr>
            <a:xfrm>
              <a:off x="94454" y="1720006"/>
              <a:ext cx="259750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1" name="Shape 146"/>
            <p:cNvSpPr/>
            <p:nvPr/>
          </p:nvSpPr>
          <p:spPr>
            <a:xfrm>
              <a:off x="354203" y="1465585"/>
              <a:ext cx="1493561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2" name="Shape 147"/>
            <p:cNvSpPr/>
            <p:nvPr/>
          </p:nvSpPr>
          <p:spPr>
            <a:xfrm>
              <a:off x="1847763" y="1211163"/>
              <a:ext cx="2629965" cy="609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86"/>
                  </a:lnTo>
                  <a:lnTo>
                    <a:pt x="0" y="10886"/>
                  </a:lnTo>
                  <a:lnTo>
                    <a:pt x="0" y="2160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3" name="Shape 148"/>
            <p:cNvSpPr/>
            <p:nvPr/>
          </p:nvSpPr>
          <p:spPr>
            <a:xfrm>
              <a:off x="4477728" y="956741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4" name="Shape 149"/>
            <p:cNvSpPr/>
            <p:nvPr/>
          </p:nvSpPr>
          <p:spPr>
            <a:xfrm>
              <a:off x="4477728" y="702320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5" name="Shape 150"/>
            <p:cNvSpPr/>
            <p:nvPr/>
          </p:nvSpPr>
          <p:spPr>
            <a:xfrm>
              <a:off x="4477728" y="447898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6" name="Shape 151"/>
            <p:cNvSpPr/>
            <p:nvPr/>
          </p:nvSpPr>
          <p:spPr>
            <a:xfrm>
              <a:off x="4477728" y="193476"/>
              <a:ext cx="1" cy="6094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67" name="Shape 152"/>
            <p:cNvSpPr/>
            <p:nvPr/>
          </p:nvSpPr>
          <p:spPr>
            <a:xfrm>
              <a:off x="4383274" y="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68" name="Shape 154"/>
            <p:cNvSpPr txBox="1"/>
            <p:nvPr/>
          </p:nvSpPr>
          <p:spPr>
            <a:xfrm>
              <a:off x="4572182" y="4814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Rachel Gurvich</a:t>
              </a:r>
            </a:p>
          </p:txBody>
        </p:sp>
        <p:sp>
          <p:nvSpPr>
            <p:cNvPr id="169" name="Shape 155"/>
            <p:cNvSpPr/>
            <p:nvPr/>
          </p:nvSpPr>
          <p:spPr>
            <a:xfrm>
              <a:off x="4383274" y="25442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0" name="Shape 157"/>
            <p:cNvSpPr txBox="1"/>
            <p:nvPr/>
          </p:nvSpPr>
          <p:spPr>
            <a:xfrm>
              <a:off x="4572182" y="25923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Ryan Ong</a:t>
              </a:r>
            </a:p>
          </p:txBody>
        </p:sp>
        <p:sp>
          <p:nvSpPr>
            <p:cNvPr id="171" name="Shape 158"/>
            <p:cNvSpPr/>
            <p:nvPr/>
          </p:nvSpPr>
          <p:spPr>
            <a:xfrm>
              <a:off x="4383274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2" name="Shape 160"/>
            <p:cNvSpPr txBox="1"/>
            <p:nvPr/>
          </p:nvSpPr>
          <p:spPr>
            <a:xfrm>
              <a:off x="4572182" y="51365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Crissy Mayo</a:t>
              </a:r>
            </a:p>
          </p:txBody>
        </p:sp>
        <p:sp>
          <p:nvSpPr>
            <p:cNvPr id="173" name="Shape 161"/>
            <p:cNvSpPr/>
            <p:nvPr/>
          </p:nvSpPr>
          <p:spPr>
            <a:xfrm>
              <a:off x="4383274" y="76326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4" name="Shape 163"/>
            <p:cNvSpPr txBox="1"/>
            <p:nvPr/>
          </p:nvSpPr>
          <p:spPr>
            <a:xfrm>
              <a:off x="4572182" y="795350"/>
              <a:ext cx="389581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/>
            <a:p>
              <a:pPr>
                <a:lnSpc>
                  <a:spcPct val="90000"/>
                </a:lnSpc>
                <a:defRPr sz="500" i="1">
                  <a:latin typeface="Calibri"/>
                  <a:ea typeface="Calibri"/>
                  <a:cs typeface="Calibri"/>
                  <a:sym typeface="Calibri"/>
                </a:defRPr>
              </a:pPr>
              <a:r>
                <a:t>Jeff Island-Smith </a:t>
              </a:r>
              <a:r>
                <a:rPr i="0"/>
                <a:t>(Phi)</a:t>
              </a:r>
              <a:r>
                <a:t> </a:t>
              </a:r>
            </a:p>
          </p:txBody>
        </p:sp>
        <p:sp>
          <p:nvSpPr>
            <p:cNvPr id="175" name="Shape 164"/>
            <p:cNvSpPr/>
            <p:nvPr/>
          </p:nvSpPr>
          <p:spPr>
            <a:xfrm>
              <a:off x="4383274" y="1017686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6" name="Shape 166"/>
            <p:cNvSpPr txBox="1"/>
            <p:nvPr/>
          </p:nvSpPr>
          <p:spPr>
            <a:xfrm>
              <a:off x="4572182" y="1022501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Tyler Surratt</a:t>
              </a:r>
            </a:p>
          </p:txBody>
        </p:sp>
        <p:sp>
          <p:nvSpPr>
            <p:cNvPr id="177" name="Shape 167"/>
            <p:cNvSpPr/>
            <p:nvPr/>
          </p:nvSpPr>
          <p:spPr>
            <a:xfrm>
              <a:off x="1753309" y="1272108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78" name="Shape 169"/>
            <p:cNvSpPr txBox="1"/>
            <p:nvPr/>
          </p:nvSpPr>
          <p:spPr>
            <a:xfrm>
              <a:off x="1942218" y="1276922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Alex Bloome</a:t>
              </a:r>
            </a:p>
          </p:txBody>
        </p:sp>
        <p:sp>
          <p:nvSpPr>
            <p:cNvPr id="179" name="Shape 170"/>
            <p:cNvSpPr/>
            <p:nvPr/>
          </p:nvSpPr>
          <p:spPr>
            <a:xfrm>
              <a:off x="259749" y="152653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0" name="Shape 172"/>
            <p:cNvSpPr txBox="1"/>
            <p:nvPr/>
          </p:nvSpPr>
          <p:spPr>
            <a:xfrm>
              <a:off x="448658" y="1531344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Hannah Chacon</a:t>
              </a:r>
            </a:p>
          </p:txBody>
        </p:sp>
        <p:sp>
          <p:nvSpPr>
            <p:cNvPr id="181" name="Shape 173"/>
            <p:cNvSpPr/>
            <p:nvPr/>
          </p:nvSpPr>
          <p:spPr>
            <a:xfrm>
              <a:off x="0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2" name="Shape 175"/>
            <p:cNvSpPr txBox="1"/>
            <p:nvPr/>
          </p:nvSpPr>
          <p:spPr>
            <a:xfrm>
              <a:off x="188908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David Spanos</a:t>
              </a:r>
            </a:p>
          </p:txBody>
        </p:sp>
        <p:sp>
          <p:nvSpPr>
            <p:cNvPr id="183" name="Shape 176"/>
            <p:cNvSpPr/>
            <p:nvPr/>
          </p:nvSpPr>
          <p:spPr>
            <a:xfrm>
              <a:off x="519498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4" name="Shape 178"/>
            <p:cNvSpPr txBox="1"/>
            <p:nvPr/>
          </p:nvSpPr>
          <p:spPr>
            <a:xfrm>
              <a:off x="708407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Amirah Jiwa</a:t>
              </a:r>
            </a:p>
          </p:txBody>
        </p:sp>
        <p:sp>
          <p:nvSpPr>
            <p:cNvPr id="185" name="Shape 179"/>
            <p:cNvSpPr/>
            <p:nvPr/>
          </p:nvSpPr>
          <p:spPr>
            <a:xfrm>
              <a:off x="3246869" y="152653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6" name="Shape 181"/>
            <p:cNvSpPr txBox="1"/>
            <p:nvPr/>
          </p:nvSpPr>
          <p:spPr>
            <a:xfrm>
              <a:off x="3435791" y="1559305"/>
              <a:ext cx="519636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Mia Thompson</a:t>
              </a:r>
            </a:p>
          </p:txBody>
        </p:sp>
        <p:sp>
          <p:nvSpPr>
            <p:cNvPr id="187" name="Shape 182"/>
            <p:cNvSpPr/>
            <p:nvPr/>
          </p:nvSpPr>
          <p:spPr>
            <a:xfrm>
              <a:off x="1038998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88" name="Shape 184"/>
            <p:cNvSpPr txBox="1"/>
            <p:nvPr/>
          </p:nvSpPr>
          <p:spPr>
            <a:xfrm>
              <a:off x="1227906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Brittany Porter</a:t>
              </a:r>
            </a:p>
          </p:txBody>
        </p:sp>
        <p:sp>
          <p:nvSpPr>
            <p:cNvPr id="189" name="Shape 185"/>
            <p:cNvSpPr/>
            <p:nvPr/>
          </p:nvSpPr>
          <p:spPr>
            <a:xfrm>
              <a:off x="779248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0" name="Shape 187"/>
            <p:cNvSpPr txBox="1"/>
            <p:nvPr/>
          </p:nvSpPr>
          <p:spPr>
            <a:xfrm>
              <a:off x="968150" y="2005900"/>
              <a:ext cx="389581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Logan South-of-the-Porter</a:t>
              </a:r>
            </a:p>
          </p:txBody>
        </p:sp>
        <p:sp>
          <p:nvSpPr>
            <p:cNvPr id="191" name="Shape 188"/>
            <p:cNvSpPr/>
            <p:nvPr/>
          </p:nvSpPr>
          <p:spPr>
            <a:xfrm>
              <a:off x="1298747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2" name="Shape 190"/>
            <p:cNvSpPr txBox="1"/>
            <p:nvPr/>
          </p:nvSpPr>
          <p:spPr>
            <a:xfrm>
              <a:off x="1487656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Ryan White</a:t>
              </a:r>
            </a:p>
          </p:txBody>
        </p:sp>
        <p:sp>
          <p:nvSpPr>
            <p:cNvPr id="193" name="Shape 191"/>
            <p:cNvSpPr/>
            <p:nvPr/>
          </p:nvSpPr>
          <p:spPr>
            <a:xfrm>
              <a:off x="1038998" y="228979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4" name="Shape 193"/>
            <p:cNvSpPr txBox="1"/>
            <p:nvPr/>
          </p:nvSpPr>
          <p:spPr>
            <a:xfrm>
              <a:off x="1227906" y="2260319"/>
              <a:ext cx="283363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Sarah Yaghoubi</a:t>
              </a:r>
            </a:p>
          </p:txBody>
        </p:sp>
        <p:sp>
          <p:nvSpPr>
            <p:cNvPr id="195" name="Shape 194"/>
            <p:cNvSpPr/>
            <p:nvPr/>
          </p:nvSpPr>
          <p:spPr>
            <a:xfrm>
              <a:off x="1558496" y="228979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1747405" y="2294609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Logan Shaut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2597846" y="1779984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198" name="Shape 199"/>
            <p:cNvSpPr txBox="1"/>
            <p:nvPr/>
          </p:nvSpPr>
          <p:spPr>
            <a:xfrm>
              <a:off x="2786404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Clarke Martin</a:t>
              </a:r>
            </a:p>
          </p:txBody>
        </p:sp>
        <p:sp>
          <p:nvSpPr>
            <p:cNvPr id="199" name="Shape 200"/>
            <p:cNvSpPr/>
            <p:nvPr/>
          </p:nvSpPr>
          <p:spPr>
            <a:xfrm>
              <a:off x="2077996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0" name="Shape 202"/>
            <p:cNvSpPr txBox="1"/>
            <p:nvPr/>
          </p:nvSpPr>
          <p:spPr>
            <a:xfrm>
              <a:off x="2266895" y="204019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Lauren Umberger</a:t>
              </a:r>
            </a:p>
          </p:txBody>
        </p:sp>
        <p:sp>
          <p:nvSpPr>
            <p:cNvPr id="201" name="Shape 203"/>
            <p:cNvSpPr/>
            <p:nvPr/>
          </p:nvSpPr>
          <p:spPr>
            <a:xfrm>
              <a:off x="2077996" y="228979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2" name="Shape 205"/>
            <p:cNvSpPr txBox="1"/>
            <p:nvPr/>
          </p:nvSpPr>
          <p:spPr>
            <a:xfrm>
              <a:off x="2266905" y="2294609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Megan Odom</a:t>
              </a:r>
            </a:p>
          </p:txBody>
        </p:sp>
        <p:sp>
          <p:nvSpPr>
            <p:cNvPr id="203" name="Shape 206"/>
            <p:cNvSpPr/>
            <p:nvPr/>
          </p:nvSpPr>
          <p:spPr>
            <a:xfrm>
              <a:off x="2603363" y="2034889"/>
              <a:ext cx="188910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4" name="Shape 208"/>
            <p:cNvSpPr txBox="1"/>
            <p:nvPr/>
          </p:nvSpPr>
          <p:spPr>
            <a:xfrm>
              <a:off x="2786404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Mark Laird</a:t>
              </a:r>
            </a:p>
          </p:txBody>
        </p:sp>
        <p:sp>
          <p:nvSpPr>
            <p:cNvPr id="205" name="Shape 209"/>
            <p:cNvSpPr/>
            <p:nvPr/>
          </p:nvSpPr>
          <p:spPr>
            <a:xfrm>
              <a:off x="3116994" y="2035373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6" name="Shape 211"/>
            <p:cNvSpPr txBox="1"/>
            <p:nvPr/>
          </p:nvSpPr>
          <p:spPr>
            <a:xfrm>
              <a:off x="3305903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Nikita Bisht</a:t>
              </a:r>
            </a:p>
          </p:txBody>
        </p:sp>
        <p:sp>
          <p:nvSpPr>
            <p:cNvPr id="207" name="Shape 212"/>
            <p:cNvSpPr/>
            <p:nvPr/>
          </p:nvSpPr>
          <p:spPr>
            <a:xfrm>
              <a:off x="3116994" y="2289795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08" name="Shape 214"/>
            <p:cNvSpPr txBox="1"/>
            <p:nvPr/>
          </p:nvSpPr>
          <p:spPr>
            <a:xfrm>
              <a:off x="3305903" y="2294609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Jordan Jamison</a:t>
              </a:r>
            </a:p>
          </p:txBody>
        </p:sp>
        <p:sp>
          <p:nvSpPr>
            <p:cNvPr id="209" name="Shape 215"/>
            <p:cNvSpPr/>
            <p:nvPr/>
          </p:nvSpPr>
          <p:spPr>
            <a:xfrm>
              <a:off x="4155992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0" name="Shape 217"/>
            <p:cNvSpPr txBox="1"/>
            <p:nvPr/>
          </p:nvSpPr>
          <p:spPr>
            <a:xfrm>
              <a:off x="4344903" y="178579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Ryan Rosenberg</a:t>
              </a:r>
            </a:p>
          </p:txBody>
        </p:sp>
        <p:sp>
          <p:nvSpPr>
            <p:cNvPr id="211" name="Shape 218"/>
            <p:cNvSpPr/>
            <p:nvPr/>
          </p:nvSpPr>
          <p:spPr>
            <a:xfrm>
              <a:off x="3636494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2" name="Shape 220"/>
            <p:cNvSpPr txBox="1"/>
            <p:nvPr/>
          </p:nvSpPr>
          <p:spPr>
            <a:xfrm>
              <a:off x="3825402" y="2005897"/>
              <a:ext cx="283363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Gordon Holzberg</a:t>
              </a:r>
            </a:p>
          </p:txBody>
        </p:sp>
        <p:sp>
          <p:nvSpPr>
            <p:cNvPr id="213" name="Shape 221"/>
            <p:cNvSpPr/>
            <p:nvPr/>
          </p:nvSpPr>
          <p:spPr>
            <a:xfrm>
              <a:off x="3636494" y="228979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4" name="Shape 223"/>
            <p:cNvSpPr txBox="1"/>
            <p:nvPr/>
          </p:nvSpPr>
          <p:spPr>
            <a:xfrm>
              <a:off x="3825402" y="2294609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Jason Naulty</a:t>
              </a:r>
            </a:p>
          </p:txBody>
        </p:sp>
        <p:sp>
          <p:nvSpPr>
            <p:cNvPr id="215" name="Shape 224"/>
            <p:cNvSpPr/>
            <p:nvPr/>
          </p:nvSpPr>
          <p:spPr>
            <a:xfrm>
              <a:off x="3636494" y="2544216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6" name="Shape 226"/>
            <p:cNvSpPr txBox="1"/>
            <p:nvPr/>
          </p:nvSpPr>
          <p:spPr>
            <a:xfrm>
              <a:off x="3825402" y="2549031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Nur Robleh</a:t>
              </a:r>
            </a:p>
          </p:txBody>
        </p:sp>
        <p:sp>
          <p:nvSpPr>
            <p:cNvPr id="217" name="Shape 227"/>
            <p:cNvSpPr/>
            <p:nvPr/>
          </p:nvSpPr>
          <p:spPr>
            <a:xfrm>
              <a:off x="4161869" y="204226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18" name="Shape 229"/>
            <p:cNvSpPr txBox="1"/>
            <p:nvPr/>
          </p:nvSpPr>
          <p:spPr>
            <a:xfrm>
              <a:off x="4344901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Derrick Flakoll</a:t>
              </a:r>
            </a:p>
          </p:txBody>
        </p:sp>
        <p:sp>
          <p:nvSpPr>
            <p:cNvPr id="219" name="Shape 230"/>
            <p:cNvSpPr/>
            <p:nvPr/>
          </p:nvSpPr>
          <p:spPr>
            <a:xfrm>
              <a:off x="4675492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0" name="Shape 232"/>
            <p:cNvSpPr txBox="1"/>
            <p:nvPr/>
          </p:nvSpPr>
          <p:spPr>
            <a:xfrm>
              <a:off x="4864400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Ivy Trent</a:t>
              </a:r>
            </a:p>
          </p:txBody>
        </p:sp>
        <p:sp>
          <p:nvSpPr>
            <p:cNvPr id="221" name="Shape 233"/>
            <p:cNvSpPr/>
            <p:nvPr/>
          </p:nvSpPr>
          <p:spPr>
            <a:xfrm>
              <a:off x="5454741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2" name="Shape 235"/>
            <p:cNvSpPr txBox="1"/>
            <p:nvPr/>
          </p:nvSpPr>
          <p:spPr>
            <a:xfrm>
              <a:off x="5643649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Jacob Bell</a:t>
              </a:r>
            </a:p>
          </p:txBody>
        </p:sp>
        <p:sp>
          <p:nvSpPr>
            <p:cNvPr id="223" name="Shape 236"/>
            <p:cNvSpPr/>
            <p:nvPr/>
          </p:nvSpPr>
          <p:spPr>
            <a:xfrm>
              <a:off x="5194990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4" name="Shape 238"/>
            <p:cNvSpPr txBox="1"/>
            <p:nvPr/>
          </p:nvSpPr>
          <p:spPr>
            <a:xfrm>
              <a:off x="5383907" y="204019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Luke DiGiacomo</a:t>
              </a:r>
            </a:p>
          </p:txBody>
        </p:sp>
        <p:sp>
          <p:nvSpPr>
            <p:cNvPr id="225" name="Shape 239"/>
            <p:cNvSpPr/>
            <p:nvPr/>
          </p:nvSpPr>
          <p:spPr>
            <a:xfrm>
              <a:off x="5714490" y="2035373"/>
              <a:ext cx="188909" cy="193477"/>
            </a:xfrm>
            <a:prstGeom prst="ellipse">
              <a:avLst/>
            </a:prstGeom>
            <a:solidFill>
              <a:schemeClr val="tx1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6" name="Shape 241"/>
            <p:cNvSpPr txBox="1"/>
            <p:nvPr/>
          </p:nvSpPr>
          <p:spPr>
            <a:xfrm>
              <a:off x="5903398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>
                  <a:solidFill>
                    <a:schemeClr val="tx1"/>
                  </a:solidFill>
                </a:rPr>
                <a:t>Denton Ong</a:t>
              </a:r>
            </a:p>
          </p:txBody>
        </p:sp>
        <p:sp>
          <p:nvSpPr>
            <p:cNvPr id="227" name="Shape 242"/>
            <p:cNvSpPr/>
            <p:nvPr/>
          </p:nvSpPr>
          <p:spPr>
            <a:xfrm>
              <a:off x="7013237" y="1272108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28" name="Shape 244"/>
            <p:cNvSpPr txBox="1"/>
            <p:nvPr/>
          </p:nvSpPr>
          <p:spPr>
            <a:xfrm>
              <a:off x="7202147" y="1276922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Steve Burges</a:t>
              </a:r>
            </a:p>
          </p:txBody>
        </p:sp>
        <p:sp>
          <p:nvSpPr>
            <p:cNvPr id="229" name="Shape 245"/>
            <p:cNvSpPr/>
            <p:nvPr/>
          </p:nvSpPr>
          <p:spPr>
            <a:xfrm>
              <a:off x="6753488" y="152653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0" name="Shape 247"/>
            <p:cNvSpPr txBox="1"/>
            <p:nvPr/>
          </p:nvSpPr>
          <p:spPr>
            <a:xfrm>
              <a:off x="6942396" y="1531344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Wilson Parker</a:t>
              </a:r>
            </a:p>
          </p:txBody>
        </p:sp>
        <p:sp>
          <p:nvSpPr>
            <p:cNvPr id="231" name="Shape 248"/>
            <p:cNvSpPr/>
            <p:nvPr/>
          </p:nvSpPr>
          <p:spPr>
            <a:xfrm>
              <a:off x="7272987" y="152653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2" name="Shape 250"/>
            <p:cNvSpPr txBox="1"/>
            <p:nvPr/>
          </p:nvSpPr>
          <p:spPr>
            <a:xfrm>
              <a:off x="7461896" y="1531344"/>
              <a:ext cx="380404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Isaac Warshauer</a:t>
              </a:r>
            </a:p>
          </p:txBody>
        </p:sp>
        <p:sp>
          <p:nvSpPr>
            <p:cNvPr id="233" name="Shape 251"/>
            <p:cNvSpPr/>
            <p:nvPr/>
          </p:nvSpPr>
          <p:spPr>
            <a:xfrm>
              <a:off x="6753488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4" name="Shape 253"/>
            <p:cNvSpPr txBox="1"/>
            <p:nvPr/>
          </p:nvSpPr>
          <p:spPr>
            <a:xfrm>
              <a:off x="6942396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Tyler Clay</a:t>
              </a:r>
            </a:p>
          </p:txBody>
        </p:sp>
        <p:sp>
          <p:nvSpPr>
            <p:cNvPr id="235" name="Shape 254"/>
            <p:cNvSpPr/>
            <p:nvPr/>
          </p:nvSpPr>
          <p:spPr>
            <a:xfrm>
              <a:off x="6233988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6" name="Shape 256"/>
            <p:cNvSpPr txBox="1"/>
            <p:nvPr/>
          </p:nvSpPr>
          <p:spPr>
            <a:xfrm>
              <a:off x="6422898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Zach Williams</a:t>
              </a:r>
            </a:p>
          </p:txBody>
        </p:sp>
        <p:sp>
          <p:nvSpPr>
            <p:cNvPr id="237" name="Shape 257"/>
            <p:cNvSpPr/>
            <p:nvPr/>
          </p:nvSpPr>
          <p:spPr>
            <a:xfrm>
              <a:off x="6756075" y="2028407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38" name="Shape 259"/>
            <p:cNvSpPr txBox="1"/>
            <p:nvPr/>
          </p:nvSpPr>
          <p:spPr>
            <a:xfrm>
              <a:off x="6942395" y="204019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Morgan Andrejchak</a:t>
              </a:r>
            </a:p>
          </p:txBody>
        </p:sp>
        <p:sp>
          <p:nvSpPr>
            <p:cNvPr id="239" name="Shape 260"/>
            <p:cNvSpPr/>
            <p:nvPr/>
          </p:nvSpPr>
          <p:spPr>
            <a:xfrm>
              <a:off x="7272987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0" name="Shape 262"/>
            <p:cNvSpPr txBox="1"/>
            <p:nvPr/>
          </p:nvSpPr>
          <p:spPr>
            <a:xfrm>
              <a:off x="7461896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Ronald Ding</a:t>
              </a:r>
            </a:p>
          </p:txBody>
        </p:sp>
        <p:sp>
          <p:nvSpPr>
            <p:cNvPr id="241" name="Shape 263"/>
            <p:cNvSpPr/>
            <p:nvPr/>
          </p:nvSpPr>
          <p:spPr>
            <a:xfrm>
              <a:off x="7272987" y="1795379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2" name="Shape 265"/>
            <p:cNvSpPr txBox="1"/>
            <p:nvPr/>
          </p:nvSpPr>
          <p:spPr>
            <a:xfrm>
              <a:off x="7461896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Elise Wilson</a:t>
              </a:r>
            </a:p>
          </p:txBody>
        </p:sp>
        <p:sp>
          <p:nvSpPr>
            <p:cNvPr id="243" name="Shape 266"/>
            <p:cNvSpPr/>
            <p:nvPr/>
          </p:nvSpPr>
          <p:spPr>
            <a:xfrm>
              <a:off x="7792486" y="178095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4" name="Shape 268"/>
            <p:cNvSpPr txBox="1"/>
            <p:nvPr/>
          </p:nvSpPr>
          <p:spPr>
            <a:xfrm>
              <a:off x="7981395" y="178576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Chang Zhao</a:t>
              </a:r>
            </a:p>
          </p:txBody>
        </p:sp>
        <p:sp>
          <p:nvSpPr>
            <p:cNvPr id="245" name="Shape 269"/>
            <p:cNvSpPr/>
            <p:nvPr/>
          </p:nvSpPr>
          <p:spPr>
            <a:xfrm>
              <a:off x="7792486" y="203537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6" name="Shape 271"/>
            <p:cNvSpPr txBox="1"/>
            <p:nvPr/>
          </p:nvSpPr>
          <p:spPr>
            <a:xfrm>
              <a:off x="7981395" y="204018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Jialing Jiang</a:t>
              </a:r>
            </a:p>
          </p:txBody>
        </p:sp>
        <p:sp>
          <p:nvSpPr>
            <p:cNvPr id="247" name="Shape 272"/>
            <p:cNvSpPr/>
            <p:nvPr/>
          </p:nvSpPr>
          <p:spPr>
            <a:xfrm>
              <a:off x="8701610" y="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48" name="Shape 274"/>
            <p:cNvSpPr txBox="1"/>
            <p:nvPr/>
          </p:nvSpPr>
          <p:spPr>
            <a:xfrm>
              <a:off x="8890519" y="4814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Will McKeen</a:t>
              </a:r>
            </a:p>
          </p:txBody>
        </p:sp>
        <p:sp>
          <p:nvSpPr>
            <p:cNvPr id="249" name="Shape 275"/>
            <p:cNvSpPr/>
            <p:nvPr/>
          </p:nvSpPr>
          <p:spPr>
            <a:xfrm>
              <a:off x="8311986" y="25442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0" name="Shape 277"/>
            <p:cNvSpPr txBox="1"/>
            <p:nvPr/>
          </p:nvSpPr>
          <p:spPr>
            <a:xfrm>
              <a:off x="8500894" y="25923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Leo Lopez</a:t>
              </a:r>
            </a:p>
          </p:txBody>
        </p:sp>
        <p:sp>
          <p:nvSpPr>
            <p:cNvPr id="251" name="Shape 278"/>
            <p:cNvSpPr/>
            <p:nvPr/>
          </p:nvSpPr>
          <p:spPr>
            <a:xfrm>
              <a:off x="8311986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2" name="Shape 280"/>
            <p:cNvSpPr txBox="1"/>
            <p:nvPr/>
          </p:nvSpPr>
          <p:spPr>
            <a:xfrm>
              <a:off x="8500893" y="513657"/>
              <a:ext cx="331956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Nathan Arrington</a:t>
              </a:r>
            </a:p>
          </p:txBody>
        </p:sp>
        <p:sp>
          <p:nvSpPr>
            <p:cNvPr id="253" name="Shape 281"/>
            <p:cNvSpPr/>
            <p:nvPr/>
          </p:nvSpPr>
          <p:spPr>
            <a:xfrm>
              <a:off x="8311986" y="76326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4" name="Shape 283"/>
            <p:cNvSpPr txBox="1"/>
            <p:nvPr/>
          </p:nvSpPr>
          <p:spPr>
            <a:xfrm>
              <a:off x="8500894" y="733789"/>
              <a:ext cx="283363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Chase Hawisher</a:t>
              </a:r>
            </a:p>
          </p:txBody>
        </p:sp>
        <p:sp>
          <p:nvSpPr>
            <p:cNvPr id="255" name="Shape 284"/>
            <p:cNvSpPr/>
            <p:nvPr/>
          </p:nvSpPr>
          <p:spPr>
            <a:xfrm>
              <a:off x="7532737" y="1017686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6" name="Shape 286"/>
            <p:cNvSpPr txBox="1"/>
            <p:nvPr/>
          </p:nvSpPr>
          <p:spPr>
            <a:xfrm>
              <a:off x="7721645" y="1022501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Jeremey Howell</a:t>
              </a:r>
            </a:p>
          </p:txBody>
        </p:sp>
        <p:sp>
          <p:nvSpPr>
            <p:cNvPr id="257" name="Shape 287"/>
            <p:cNvSpPr/>
            <p:nvPr/>
          </p:nvSpPr>
          <p:spPr>
            <a:xfrm>
              <a:off x="7532737" y="1272108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58" name="Shape 289"/>
            <p:cNvSpPr txBox="1"/>
            <p:nvPr/>
          </p:nvSpPr>
          <p:spPr>
            <a:xfrm>
              <a:off x="7721645" y="1276922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Joseph Cox</a:t>
              </a:r>
            </a:p>
          </p:txBody>
        </p:sp>
        <p:sp>
          <p:nvSpPr>
            <p:cNvPr id="259" name="Shape 290"/>
            <p:cNvSpPr/>
            <p:nvPr/>
          </p:nvSpPr>
          <p:spPr>
            <a:xfrm>
              <a:off x="8052235" y="1017686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60" name="Shape 292"/>
            <p:cNvSpPr txBox="1"/>
            <p:nvPr/>
          </p:nvSpPr>
          <p:spPr>
            <a:xfrm>
              <a:off x="8241145" y="1022501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John Jacobi</a:t>
              </a:r>
            </a:p>
          </p:txBody>
        </p:sp>
        <p:sp>
          <p:nvSpPr>
            <p:cNvPr id="261" name="Shape 293"/>
            <p:cNvSpPr/>
            <p:nvPr/>
          </p:nvSpPr>
          <p:spPr>
            <a:xfrm>
              <a:off x="8052235" y="1272108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62" name="Shape 295"/>
            <p:cNvSpPr txBox="1"/>
            <p:nvPr/>
          </p:nvSpPr>
          <p:spPr>
            <a:xfrm>
              <a:off x="8241141" y="127694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George Gildehaus</a:t>
              </a:r>
            </a:p>
          </p:txBody>
        </p:sp>
        <p:sp>
          <p:nvSpPr>
            <p:cNvPr id="263" name="Shape 296"/>
            <p:cNvSpPr/>
            <p:nvPr/>
          </p:nvSpPr>
          <p:spPr>
            <a:xfrm>
              <a:off x="9091234" y="1017686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64" name="Shape 298"/>
            <p:cNvSpPr txBox="1"/>
            <p:nvPr/>
          </p:nvSpPr>
          <p:spPr>
            <a:xfrm>
              <a:off x="9280143" y="1022501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Marc Brunton</a:t>
              </a:r>
            </a:p>
          </p:txBody>
        </p:sp>
        <p:sp>
          <p:nvSpPr>
            <p:cNvPr id="265" name="Shape 299"/>
            <p:cNvSpPr/>
            <p:nvPr/>
          </p:nvSpPr>
          <p:spPr>
            <a:xfrm>
              <a:off x="8571735" y="1272108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66" name="Shape 301"/>
            <p:cNvSpPr txBox="1"/>
            <p:nvPr/>
          </p:nvSpPr>
          <p:spPr>
            <a:xfrm>
              <a:off x="8760643" y="1276922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Sarah Barnett</a:t>
              </a:r>
            </a:p>
          </p:txBody>
        </p:sp>
        <p:sp>
          <p:nvSpPr>
            <p:cNvPr id="267" name="Shape 302"/>
            <p:cNvSpPr/>
            <p:nvPr/>
          </p:nvSpPr>
          <p:spPr>
            <a:xfrm>
              <a:off x="9091234" y="1272108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68" name="Shape 304"/>
            <p:cNvSpPr txBox="1"/>
            <p:nvPr/>
          </p:nvSpPr>
          <p:spPr>
            <a:xfrm>
              <a:off x="9280144" y="127694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Erik Thorsheim</a:t>
              </a:r>
            </a:p>
          </p:txBody>
        </p:sp>
        <p:sp>
          <p:nvSpPr>
            <p:cNvPr id="269" name="Shape 305"/>
            <p:cNvSpPr/>
            <p:nvPr/>
          </p:nvSpPr>
          <p:spPr>
            <a:xfrm>
              <a:off x="9610733" y="1272108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70" name="Shape 307"/>
            <p:cNvSpPr txBox="1"/>
            <p:nvPr/>
          </p:nvSpPr>
          <p:spPr>
            <a:xfrm>
              <a:off x="9799641" y="1276922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Emily Lewis</a:t>
              </a:r>
            </a:p>
          </p:txBody>
        </p:sp>
        <p:sp>
          <p:nvSpPr>
            <p:cNvPr id="271" name="Shape 308"/>
            <p:cNvSpPr/>
            <p:nvPr/>
          </p:nvSpPr>
          <p:spPr>
            <a:xfrm>
              <a:off x="9091234" y="25442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72" name="Shape 310"/>
            <p:cNvSpPr txBox="1"/>
            <p:nvPr/>
          </p:nvSpPr>
          <p:spPr>
            <a:xfrm>
              <a:off x="9280143" y="25923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Paige Goodlet</a:t>
              </a:r>
            </a:p>
          </p:txBody>
        </p:sp>
        <p:sp>
          <p:nvSpPr>
            <p:cNvPr id="273" name="Shape 311"/>
            <p:cNvSpPr/>
            <p:nvPr/>
          </p:nvSpPr>
          <p:spPr>
            <a:xfrm>
              <a:off x="8831484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74" name="Shape 313"/>
            <p:cNvSpPr txBox="1"/>
            <p:nvPr/>
          </p:nvSpPr>
          <p:spPr>
            <a:xfrm>
              <a:off x="9020394" y="51365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Chester Bissell</a:t>
              </a:r>
            </a:p>
          </p:txBody>
        </p:sp>
        <p:sp>
          <p:nvSpPr>
            <p:cNvPr id="275" name="Shape 314"/>
            <p:cNvSpPr/>
            <p:nvPr/>
          </p:nvSpPr>
          <p:spPr>
            <a:xfrm>
              <a:off x="8831484" y="76326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76" name="Shape 316"/>
            <p:cNvSpPr txBox="1"/>
            <p:nvPr/>
          </p:nvSpPr>
          <p:spPr>
            <a:xfrm>
              <a:off x="9020394" y="768079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Daniel Leef</a:t>
              </a:r>
            </a:p>
          </p:txBody>
        </p:sp>
        <p:sp>
          <p:nvSpPr>
            <p:cNvPr id="277" name="Shape 317"/>
            <p:cNvSpPr/>
            <p:nvPr/>
          </p:nvSpPr>
          <p:spPr>
            <a:xfrm>
              <a:off x="9350984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78" name="Shape 319"/>
            <p:cNvSpPr txBox="1"/>
            <p:nvPr/>
          </p:nvSpPr>
          <p:spPr>
            <a:xfrm>
              <a:off x="9539886" y="513665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Linet Menachery</a:t>
              </a:r>
            </a:p>
          </p:txBody>
        </p:sp>
        <p:sp>
          <p:nvSpPr>
            <p:cNvPr id="279" name="Shape 320"/>
            <p:cNvSpPr/>
            <p:nvPr/>
          </p:nvSpPr>
          <p:spPr>
            <a:xfrm>
              <a:off x="9350984" y="763265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0" name="Shape 322"/>
            <p:cNvSpPr txBox="1"/>
            <p:nvPr/>
          </p:nvSpPr>
          <p:spPr>
            <a:xfrm>
              <a:off x="9539892" y="733789"/>
              <a:ext cx="283363" cy="25146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Lauren Eisdorfer</a:t>
              </a:r>
            </a:p>
          </p:txBody>
        </p:sp>
        <p:sp>
          <p:nvSpPr>
            <p:cNvPr id="281" name="Shape 323"/>
            <p:cNvSpPr/>
            <p:nvPr/>
          </p:nvSpPr>
          <p:spPr>
            <a:xfrm>
              <a:off x="10389982" y="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2" name="Shape 325"/>
            <p:cNvSpPr txBox="1"/>
            <p:nvPr/>
          </p:nvSpPr>
          <p:spPr>
            <a:xfrm>
              <a:off x="10578890" y="4814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John Elliot</a:t>
              </a:r>
            </a:p>
          </p:txBody>
        </p:sp>
        <p:sp>
          <p:nvSpPr>
            <p:cNvPr id="283" name="Shape 326"/>
            <p:cNvSpPr/>
            <p:nvPr/>
          </p:nvSpPr>
          <p:spPr>
            <a:xfrm>
              <a:off x="10389982" y="25442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4" name="Shape 328"/>
            <p:cNvSpPr txBox="1"/>
            <p:nvPr/>
          </p:nvSpPr>
          <p:spPr>
            <a:xfrm>
              <a:off x="10578890" y="259240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Will Robertson</a:t>
              </a:r>
            </a:p>
          </p:txBody>
        </p:sp>
        <p:sp>
          <p:nvSpPr>
            <p:cNvPr id="285" name="Shape 329"/>
            <p:cNvSpPr/>
            <p:nvPr/>
          </p:nvSpPr>
          <p:spPr>
            <a:xfrm>
              <a:off x="9870483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6" name="Shape 331"/>
            <p:cNvSpPr txBox="1"/>
            <p:nvPr/>
          </p:nvSpPr>
          <p:spPr>
            <a:xfrm>
              <a:off x="10059392" y="51365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Brittany Jordan</a:t>
              </a:r>
            </a:p>
          </p:txBody>
        </p:sp>
        <p:sp>
          <p:nvSpPr>
            <p:cNvPr id="287" name="Shape 332"/>
            <p:cNvSpPr/>
            <p:nvPr/>
          </p:nvSpPr>
          <p:spPr>
            <a:xfrm>
              <a:off x="10389982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88" name="Shape 334"/>
            <p:cNvSpPr txBox="1"/>
            <p:nvPr/>
          </p:nvSpPr>
          <p:spPr>
            <a:xfrm>
              <a:off x="10578890" y="51365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Zak Brown</a:t>
              </a:r>
            </a:p>
          </p:txBody>
        </p:sp>
        <p:sp>
          <p:nvSpPr>
            <p:cNvPr id="289" name="Shape 335"/>
            <p:cNvSpPr/>
            <p:nvPr/>
          </p:nvSpPr>
          <p:spPr>
            <a:xfrm>
              <a:off x="10909481" y="508843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90" name="Shape 337"/>
            <p:cNvSpPr txBox="1"/>
            <p:nvPr/>
          </p:nvSpPr>
          <p:spPr>
            <a:xfrm>
              <a:off x="11098390" y="513657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Natalie George</a:t>
              </a:r>
            </a:p>
          </p:txBody>
        </p:sp>
        <p:sp>
          <p:nvSpPr>
            <p:cNvPr id="291" name="Shape 338"/>
            <p:cNvSpPr/>
            <p:nvPr/>
          </p:nvSpPr>
          <p:spPr>
            <a:xfrm>
              <a:off x="11169231" y="0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92" name="Shape 340"/>
            <p:cNvSpPr txBox="1"/>
            <p:nvPr/>
          </p:nvSpPr>
          <p:spPr>
            <a:xfrm>
              <a:off x="11358155" y="4815"/>
              <a:ext cx="519636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Eve Mountainsmith</a:t>
              </a:r>
            </a:p>
          </p:txBody>
        </p:sp>
        <p:sp>
          <p:nvSpPr>
            <p:cNvPr id="293" name="Shape 341"/>
            <p:cNvSpPr/>
            <p:nvPr/>
          </p:nvSpPr>
          <p:spPr>
            <a:xfrm>
              <a:off x="10909481" y="254421"/>
              <a:ext cx="188909" cy="193477"/>
            </a:xfrm>
            <a:prstGeom prst="ellipse">
              <a:avLst/>
            </a:prstGeom>
            <a:solidFill>
              <a:srgbClr val="000000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94" name="Shape 343"/>
            <p:cNvSpPr txBox="1"/>
            <p:nvPr/>
          </p:nvSpPr>
          <p:spPr>
            <a:xfrm>
              <a:off x="11098390" y="259236"/>
              <a:ext cx="283363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Brenee Goforth</a:t>
              </a:r>
            </a:p>
          </p:txBody>
        </p:sp>
        <p:sp>
          <p:nvSpPr>
            <p:cNvPr id="295" name="Shape 344"/>
            <p:cNvSpPr/>
            <p:nvPr/>
          </p:nvSpPr>
          <p:spPr>
            <a:xfrm>
              <a:off x="11821997" y="254421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96" name="Shape 346"/>
            <p:cNvSpPr txBox="1"/>
            <p:nvPr/>
          </p:nvSpPr>
          <p:spPr>
            <a:xfrm>
              <a:off x="11527263" y="270883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Rachel Moskowitz</a:t>
              </a:r>
            </a:p>
          </p:txBody>
        </p:sp>
        <p:sp>
          <p:nvSpPr>
            <p:cNvPr id="297" name="Shape 344"/>
            <p:cNvSpPr/>
            <p:nvPr/>
          </p:nvSpPr>
          <p:spPr>
            <a:xfrm>
              <a:off x="11360645" y="265585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298" name="Shape 346"/>
            <p:cNvSpPr txBox="1"/>
            <p:nvPr/>
          </p:nvSpPr>
          <p:spPr>
            <a:xfrm>
              <a:off x="11818455" y="439158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Valerie Calvo</a:t>
              </a:r>
            </a:p>
          </p:txBody>
        </p:sp>
        <p:sp>
          <p:nvSpPr>
            <p:cNvPr id="300" name="Shape 224"/>
            <p:cNvSpPr/>
            <p:nvPr/>
          </p:nvSpPr>
          <p:spPr>
            <a:xfrm>
              <a:off x="5380687" y="2294422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01" name="Shape 226"/>
            <p:cNvSpPr txBox="1"/>
            <p:nvPr/>
          </p:nvSpPr>
          <p:spPr>
            <a:xfrm>
              <a:off x="5564555" y="2294422"/>
              <a:ext cx="352134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Mo Van de </a:t>
              </a:r>
              <a:r>
                <a:rPr dirty="0" err="1"/>
                <a:t>Sompel</a:t>
              </a:r>
              <a:endParaRPr dirty="0"/>
            </a:p>
          </p:txBody>
        </p:sp>
        <p:sp>
          <p:nvSpPr>
            <p:cNvPr id="302" name="Shape 106"/>
            <p:cNvSpPr/>
            <p:nvPr/>
          </p:nvSpPr>
          <p:spPr>
            <a:xfrm>
              <a:off x="10616992" y="1444231"/>
              <a:ext cx="1" cy="60946"/>
            </a:xfrm>
            <a:prstGeom prst="line">
              <a:avLst/>
            </a:prstGeom>
            <a:noFill/>
            <a:ln w="12700" cap="flat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3" name="Shape 293"/>
            <p:cNvSpPr/>
            <p:nvPr/>
          </p:nvSpPr>
          <p:spPr>
            <a:xfrm>
              <a:off x="10527576" y="1530690"/>
              <a:ext cx="188909" cy="193477"/>
            </a:xfrm>
            <a:prstGeom prst="ellipse">
              <a:avLst/>
            </a:prstGeom>
            <a:solidFill>
              <a:srgbClr val="599BD5"/>
            </a:solidFill>
            <a:ln w="12700" cap="flat">
              <a:solidFill>
                <a:srgbClr val="E7E6E6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sp>
          <p:nvSpPr>
            <p:cNvPr id="304" name="Shape 295"/>
            <p:cNvSpPr txBox="1"/>
            <p:nvPr/>
          </p:nvSpPr>
          <p:spPr>
            <a:xfrm>
              <a:off x="10708866" y="1545059"/>
              <a:ext cx="389581" cy="1828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19050" tIns="19050" rIns="19050" bIns="19050" numCol="1" anchor="ctr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rPr dirty="0"/>
                <a:t>Emma Stogner</a:t>
              </a:r>
            </a:p>
          </p:txBody>
        </p:sp>
      </p:grpSp>
      <p:sp>
        <p:nvSpPr>
          <p:cNvPr id="306" name="Shape 347"/>
          <p:cNvSpPr txBox="1"/>
          <p:nvPr/>
        </p:nvSpPr>
        <p:spPr>
          <a:xfrm>
            <a:off x="23724" y="438341"/>
            <a:ext cx="12168277" cy="7012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 anchor="ctr">
            <a:sp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t>Dialectic Society</a:t>
            </a:r>
          </a:p>
        </p:txBody>
      </p:sp>
      <p:grpSp>
        <p:nvGrpSpPr>
          <p:cNvPr id="317" name="Group 7"/>
          <p:cNvGrpSpPr/>
          <p:nvPr/>
        </p:nvGrpSpPr>
        <p:grpSpPr>
          <a:xfrm>
            <a:off x="9232416" y="2766958"/>
            <a:ext cx="2298441" cy="285400"/>
            <a:chOff x="0" y="0"/>
            <a:chExt cx="2298440" cy="285399"/>
          </a:xfrm>
        </p:grpSpPr>
        <p:sp>
          <p:nvSpPr>
            <p:cNvPr id="307" name="Rectangle 3"/>
            <p:cNvSpPr txBox="1"/>
            <p:nvPr/>
          </p:nvSpPr>
          <p:spPr>
            <a:xfrm>
              <a:off x="1914265" y="43886"/>
              <a:ext cx="384176" cy="23622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lnSpc>
                  <a:spcPct val="90000"/>
                </a:lnSpc>
                <a:defRPr sz="500">
                  <a:solidFill>
                    <a:schemeClr val="accent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r>
                <a:t>Maggie Pollard</a:t>
              </a:r>
            </a:p>
          </p:txBody>
        </p:sp>
        <p:grpSp>
          <p:nvGrpSpPr>
            <p:cNvPr id="316" name="Group 6"/>
            <p:cNvGrpSpPr/>
            <p:nvPr/>
          </p:nvGrpSpPr>
          <p:grpSpPr>
            <a:xfrm>
              <a:off x="0" y="0"/>
              <a:ext cx="1944642" cy="285400"/>
              <a:chOff x="0" y="0"/>
              <a:chExt cx="1944641" cy="285399"/>
            </a:xfrm>
          </p:grpSpPr>
          <p:sp>
            <p:nvSpPr>
              <p:cNvPr id="308" name="Rectangle 1"/>
              <p:cNvSpPr txBox="1"/>
              <p:nvPr/>
            </p:nvSpPr>
            <p:spPr>
              <a:xfrm>
                <a:off x="1069872" y="49179"/>
                <a:ext cx="338586" cy="2362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lnSpc>
                    <a:spcPct val="90000"/>
                  </a:lnSpc>
                  <a:defRPr sz="50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lvl1pPr>
              </a:lstStyle>
              <a:p>
                <a:r>
                  <a:rPr dirty="0"/>
                  <a:t>Sam </a:t>
                </a:r>
                <a:endParaRPr lang="en-US" dirty="0"/>
              </a:p>
              <a:p>
                <a:r>
                  <a:rPr dirty="0"/>
                  <a:t>Gee</a:t>
                </a:r>
              </a:p>
            </p:txBody>
          </p:sp>
          <p:sp>
            <p:nvSpPr>
              <p:cNvPr id="309" name="Shape 102"/>
              <p:cNvSpPr/>
              <p:nvPr/>
            </p:nvSpPr>
            <p:spPr>
              <a:xfrm>
                <a:off x="0" y="4395"/>
                <a:ext cx="1014263" cy="609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886"/>
                    </a:lnTo>
                    <a:lnTo>
                      <a:pt x="21600" y="10886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0" name="Shape 305"/>
              <p:cNvSpPr/>
              <p:nvPr/>
            </p:nvSpPr>
            <p:spPr>
              <a:xfrm>
                <a:off x="911341" y="67857"/>
                <a:ext cx="193477" cy="193477"/>
              </a:xfrm>
              <a:prstGeom prst="ellipse">
                <a:avLst/>
              </a:prstGeom>
              <a:solidFill>
                <a:srgbClr val="599BD5"/>
              </a:solidFill>
              <a:ln w="12700" cap="flat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11" name="Shape 305"/>
              <p:cNvSpPr/>
              <p:nvPr/>
            </p:nvSpPr>
            <p:spPr>
              <a:xfrm>
                <a:off x="1331253" y="63472"/>
                <a:ext cx="193477" cy="193477"/>
              </a:xfrm>
              <a:prstGeom prst="ellipse">
                <a:avLst/>
              </a:prstGeom>
              <a:solidFill>
                <a:srgbClr val="599BD5"/>
              </a:solidFill>
              <a:ln w="12700" cap="flat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12" name="Shape 102"/>
              <p:cNvSpPr/>
              <p:nvPr/>
            </p:nvSpPr>
            <p:spPr>
              <a:xfrm>
                <a:off x="0" y="0"/>
                <a:ext cx="1429235" cy="58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886"/>
                    </a:lnTo>
                    <a:lnTo>
                      <a:pt x="21600" y="10886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313" name="Rectangle 2"/>
              <p:cNvSpPr txBox="1"/>
              <p:nvPr/>
            </p:nvSpPr>
            <p:spPr>
              <a:xfrm>
                <a:off x="1473566" y="43886"/>
                <a:ext cx="309864" cy="23622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lnSpc>
                    <a:spcPct val="90000"/>
                  </a:lnSpc>
                  <a:defRPr sz="50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Elena </a:t>
                </a:r>
              </a:p>
              <a:p>
                <a:pPr>
                  <a:lnSpc>
                    <a:spcPct val="90000"/>
                  </a:lnSpc>
                  <a:defRPr sz="500">
                    <a:solidFill>
                      <a:schemeClr val="accent1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  <a:r>
                  <a:t>Russert</a:t>
                </a:r>
              </a:p>
            </p:txBody>
          </p:sp>
          <p:sp>
            <p:nvSpPr>
              <p:cNvPr id="314" name="Shape 305"/>
              <p:cNvSpPr/>
              <p:nvPr/>
            </p:nvSpPr>
            <p:spPr>
              <a:xfrm>
                <a:off x="1751165" y="60251"/>
                <a:ext cx="193477" cy="193477"/>
              </a:xfrm>
              <a:prstGeom prst="ellipse">
                <a:avLst/>
              </a:prstGeom>
              <a:solidFill>
                <a:srgbClr val="599BD5"/>
              </a:solidFill>
              <a:ln w="12700" cap="flat">
                <a:solidFill>
                  <a:srgbClr val="E7E6E6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endParaRPr/>
              </a:p>
            </p:txBody>
          </p:sp>
          <p:sp>
            <p:nvSpPr>
              <p:cNvPr id="315" name="Shape 102"/>
              <p:cNvSpPr/>
              <p:nvPr/>
            </p:nvSpPr>
            <p:spPr>
              <a:xfrm>
                <a:off x="1" y="8481"/>
                <a:ext cx="1843160" cy="37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886"/>
                    </a:lnTo>
                    <a:lnTo>
                      <a:pt x="21600" y="10886"/>
                    </a:lnTo>
                    <a:lnTo>
                      <a:pt x="21600" y="21600"/>
                    </a:lnTo>
                  </a:path>
                </a:pathLst>
              </a:custGeom>
              <a:noFill/>
              <a:ln w="12700" cap="flat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18" name="Line"/>
          <p:cNvSpPr/>
          <p:nvPr/>
        </p:nvSpPr>
        <p:spPr>
          <a:xfrm>
            <a:off x="11318875" y="1774825"/>
            <a:ext cx="252954" cy="0"/>
          </a:xfrm>
          <a:prstGeom prst="line">
            <a:avLst/>
          </a:prstGeom>
          <a:ln w="12700">
            <a:solidFill>
              <a:schemeClr val="accent1"/>
            </a:solidFill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19" name="Line"/>
          <p:cNvSpPr/>
          <p:nvPr/>
        </p:nvSpPr>
        <p:spPr>
          <a:xfrm flipV="1">
            <a:off x="11496151" y="1783891"/>
            <a:ext cx="1" cy="87995"/>
          </a:xfrm>
          <a:prstGeom prst="line">
            <a:avLst/>
          </a:prstGeom>
          <a:ln w="12700"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1" name="Shape 106">
            <a:extLst>
              <a:ext uri="{FF2B5EF4-FFF2-40B4-BE49-F238E27FC236}">
                <a16:creationId xmlns:a16="http://schemas.microsoft.com/office/drawing/2014/main" id="{24D4DDCF-09E7-9046-A506-DCD36E30717D}"/>
              </a:ext>
            </a:extLst>
          </p:cNvPr>
          <p:cNvSpPr/>
          <p:nvPr/>
        </p:nvSpPr>
        <p:spPr>
          <a:xfrm>
            <a:off x="8715652" y="3019749"/>
            <a:ext cx="1" cy="60945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22" name="Shape 302">
            <a:extLst>
              <a:ext uri="{FF2B5EF4-FFF2-40B4-BE49-F238E27FC236}">
                <a16:creationId xmlns:a16="http://schemas.microsoft.com/office/drawing/2014/main" id="{1A74DC45-D020-A749-B581-58DD72BF4B18}"/>
              </a:ext>
            </a:extLst>
          </p:cNvPr>
          <p:cNvSpPr/>
          <p:nvPr/>
        </p:nvSpPr>
        <p:spPr>
          <a:xfrm>
            <a:off x="8621197" y="3071382"/>
            <a:ext cx="188909" cy="193477"/>
          </a:xfrm>
          <a:prstGeom prst="ellipse">
            <a:avLst/>
          </a:prstGeom>
          <a:solidFill>
            <a:srgbClr val="599BD5"/>
          </a:solidFill>
          <a:ln w="12700" cap="flat">
            <a:solidFill>
              <a:srgbClr val="E7E6E6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23" name="Shape 301">
            <a:extLst>
              <a:ext uri="{FF2B5EF4-FFF2-40B4-BE49-F238E27FC236}">
                <a16:creationId xmlns:a16="http://schemas.microsoft.com/office/drawing/2014/main" id="{1E633B30-4BDC-D848-85AB-2147C099A34C}"/>
              </a:ext>
            </a:extLst>
          </p:cNvPr>
          <p:cNvSpPr txBox="1"/>
          <p:nvPr/>
        </p:nvSpPr>
        <p:spPr>
          <a:xfrm>
            <a:off x="8810106" y="3087532"/>
            <a:ext cx="283363" cy="176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spAutoFit/>
          </a:bodyPr>
          <a:lstStyle>
            <a:lvl1pPr>
              <a:lnSpc>
                <a:spcPct val="90000"/>
              </a:lnSpc>
              <a:defRPr sz="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AJ</a:t>
            </a:r>
            <a:r>
              <a:rPr dirty="0"/>
              <a:t> </a:t>
            </a:r>
            <a:endParaRPr lang="en-US" dirty="0"/>
          </a:p>
          <a:p>
            <a:r>
              <a:rPr lang="en-US" dirty="0"/>
              <a:t>Moore</a:t>
            </a:r>
            <a:endParaRPr dirty="0"/>
          </a:p>
        </p:txBody>
      </p:sp>
      <p:sp>
        <p:nvSpPr>
          <p:cNvPr id="324" name="Shape 106">
            <a:extLst>
              <a:ext uri="{FF2B5EF4-FFF2-40B4-BE49-F238E27FC236}">
                <a16:creationId xmlns:a16="http://schemas.microsoft.com/office/drawing/2014/main" id="{BA8163B7-1326-2F46-8739-6A7B7F5EAD61}"/>
              </a:ext>
            </a:extLst>
          </p:cNvPr>
          <p:cNvSpPr/>
          <p:nvPr/>
        </p:nvSpPr>
        <p:spPr>
          <a:xfrm>
            <a:off x="9767624" y="3019748"/>
            <a:ext cx="1" cy="60945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25" name="Shape 302">
            <a:extLst>
              <a:ext uri="{FF2B5EF4-FFF2-40B4-BE49-F238E27FC236}">
                <a16:creationId xmlns:a16="http://schemas.microsoft.com/office/drawing/2014/main" id="{FEDB1B97-EC6F-3B4F-B3A1-44418240484E}"/>
              </a:ext>
            </a:extLst>
          </p:cNvPr>
          <p:cNvSpPr/>
          <p:nvPr/>
        </p:nvSpPr>
        <p:spPr>
          <a:xfrm>
            <a:off x="9673169" y="3087532"/>
            <a:ext cx="188909" cy="193477"/>
          </a:xfrm>
          <a:prstGeom prst="ellipse">
            <a:avLst/>
          </a:prstGeom>
          <a:solidFill>
            <a:srgbClr val="599BD5"/>
          </a:solidFill>
          <a:ln w="12700" cap="flat">
            <a:solidFill>
              <a:srgbClr val="E7E6E6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26" name="Shape 301">
            <a:extLst>
              <a:ext uri="{FF2B5EF4-FFF2-40B4-BE49-F238E27FC236}">
                <a16:creationId xmlns:a16="http://schemas.microsoft.com/office/drawing/2014/main" id="{B41CB906-BC2C-894E-A4E0-CEAEE85AB808}"/>
              </a:ext>
            </a:extLst>
          </p:cNvPr>
          <p:cNvSpPr txBox="1"/>
          <p:nvPr/>
        </p:nvSpPr>
        <p:spPr>
          <a:xfrm>
            <a:off x="9845490" y="3103358"/>
            <a:ext cx="299949" cy="176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spAutoFit/>
          </a:bodyPr>
          <a:lstStyle>
            <a:lvl1pPr>
              <a:lnSpc>
                <a:spcPct val="90000"/>
              </a:lnSpc>
              <a:defRPr sz="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Alexander</a:t>
            </a:r>
          </a:p>
          <a:p>
            <a:r>
              <a:rPr lang="en-US" dirty="0"/>
              <a:t>Dowdy</a:t>
            </a:r>
            <a:endParaRPr dirty="0"/>
          </a:p>
        </p:txBody>
      </p:sp>
      <p:sp>
        <p:nvSpPr>
          <p:cNvPr id="327" name="Shape 106">
            <a:extLst>
              <a:ext uri="{FF2B5EF4-FFF2-40B4-BE49-F238E27FC236}">
                <a16:creationId xmlns:a16="http://schemas.microsoft.com/office/drawing/2014/main" id="{FE2D190A-501F-A447-A847-592045BE0129}"/>
              </a:ext>
            </a:extLst>
          </p:cNvPr>
          <p:cNvSpPr/>
          <p:nvPr/>
        </p:nvSpPr>
        <p:spPr>
          <a:xfrm>
            <a:off x="10241300" y="3040909"/>
            <a:ext cx="1" cy="60945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28" name="Shape 302">
            <a:extLst>
              <a:ext uri="{FF2B5EF4-FFF2-40B4-BE49-F238E27FC236}">
                <a16:creationId xmlns:a16="http://schemas.microsoft.com/office/drawing/2014/main" id="{21BF4436-9975-F74F-810D-5136B99CD98F}"/>
              </a:ext>
            </a:extLst>
          </p:cNvPr>
          <p:cNvSpPr/>
          <p:nvPr/>
        </p:nvSpPr>
        <p:spPr>
          <a:xfrm>
            <a:off x="10146845" y="3101854"/>
            <a:ext cx="188909" cy="193477"/>
          </a:xfrm>
          <a:prstGeom prst="ellipse">
            <a:avLst/>
          </a:prstGeom>
          <a:solidFill>
            <a:srgbClr val="599BD5"/>
          </a:solidFill>
          <a:ln w="12700" cap="flat">
            <a:solidFill>
              <a:srgbClr val="E7E6E6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29" name="Shape 301">
            <a:extLst>
              <a:ext uri="{FF2B5EF4-FFF2-40B4-BE49-F238E27FC236}">
                <a16:creationId xmlns:a16="http://schemas.microsoft.com/office/drawing/2014/main" id="{7229EE6F-8C6B-954C-812A-A40384B3663B}"/>
              </a:ext>
            </a:extLst>
          </p:cNvPr>
          <p:cNvSpPr txBox="1"/>
          <p:nvPr/>
        </p:nvSpPr>
        <p:spPr>
          <a:xfrm>
            <a:off x="10320572" y="3118359"/>
            <a:ext cx="299949" cy="176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spAutoFit/>
          </a:bodyPr>
          <a:lstStyle>
            <a:lvl1pPr>
              <a:lnSpc>
                <a:spcPct val="90000"/>
              </a:lnSpc>
              <a:defRPr sz="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Anna</a:t>
            </a:r>
          </a:p>
          <a:p>
            <a:r>
              <a:rPr lang="en-US" dirty="0"/>
              <a:t>Fiore</a:t>
            </a:r>
            <a:endParaRPr dirty="0"/>
          </a:p>
        </p:txBody>
      </p:sp>
      <p:sp>
        <p:nvSpPr>
          <p:cNvPr id="330" name="Shape 106">
            <a:extLst>
              <a:ext uri="{FF2B5EF4-FFF2-40B4-BE49-F238E27FC236}">
                <a16:creationId xmlns:a16="http://schemas.microsoft.com/office/drawing/2014/main" id="{C0D35384-572C-0D43-AE94-A1125AA51781}"/>
              </a:ext>
            </a:extLst>
          </p:cNvPr>
          <p:cNvSpPr/>
          <p:nvPr/>
        </p:nvSpPr>
        <p:spPr>
          <a:xfrm>
            <a:off x="11086502" y="3026587"/>
            <a:ext cx="1" cy="60945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1" name="Shape 302">
            <a:extLst>
              <a:ext uri="{FF2B5EF4-FFF2-40B4-BE49-F238E27FC236}">
                <a16:creationId xmlns:a16="http://schemas.microsoft.com/office/drawing/2014/main" id="{BECB65AD-AD93-7A48-BB4E-5F6C4E392991}"/>
              </a:ext>
            </a:extLst>
          </p:cNvPr>
          <p:cNvSpPr/>
          <p:nvPr/>
        </p:nvSpPr>
        <p:spPr>
          <a:xfrm>
            <a:off x="10992047" y="3079279"/>
            <a:ext cx="188909" cy="193477"/>
          </a:xfrm>
          <a:prstGeom prst="ellipse">
            <a:avLst/>
          </a:prstGeom>
          <a:solidFill>
            <a:srgbClr val="599BD5"/>
          </a:solidFill>
          <a:ln w="12700" cap="flat">
            <a:solidFill>
              <a:srgbClr val="E7E6E6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/>
          </a:p>
        </p:txBody>
      </p:sp>
      <p:sp>
        <p:nvSpPr>
          <p:cNvPr id="332" name="Shape 295">
            <a:extLst>
              <a:ext uri="{FF2B5EF4-FFF2-40B4-BE49-F238E27FC236}">
                <a16:creationId xmlns:a16="http://schemas.microsoft.com/office/drawing/2014/main" id="{A3CA926E-B196-E146-B2AB-2021A15419C5}"/>
              </a:ext>
            </a:extLst>
          </p:cNvPr>
          <p:cNvSpPr txBox="1"/>
          <p:nvPr/>
        </p:nvSpPr>
        <p:spPr>
          <a:xfrm>
            <a:off x="11178292" y="3090486"/>
            <a:ext cx="389581" cy="176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spAutoFit/>
          </a:bodyPr>
          <a:lstStyle>
            <a:lvl1pPr>
              <a:lnSpc>
                <a:spcPct val="90000"/>
              </a:lnSpc>
              <a:defRPr sz="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KC </a:t>
            </a:r>
          </a:p>
          <a:p>
            <a:r>
              <a:rPr lang="en-US" dirty="0" err="1"/>
              <a:t>Kurz</a:t>
            </a:r>
            <a:endParaRPr dirty="0"/>
          </a:p>
        </p:txBody>
      </p:sp>
      <p:sp>
        <p:nvSpPr>
          <p:cNvPr id="333" name="Shape 104">
            <a:extLst>
              <a:ext uri="{FF2B5EF4-FFF2-40B4-BE49-F238E27FC236}">
                <a16:creationId xmlns:a16="http://schemas.microsoft.com/office/drawing/2014/main" id="{D3CFC077-4725-8942-A72E-E4E63C2A1A3C}"/>
              </a:ext>
            </a:extLst>
          </p:cNvPr>
          <p:cNvSpPr/>
          <p:nvPr/>
        </p:nvSpPr>
        <p:spPr>
          <a:xfrm>
            <a:off x="5525942" y="3801093"/>
            <a:ext cx="3388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0886"/>
                </a:lnTo>
                <a:lnTo>
                  <a:pt x="0" y="10886"/>
                </a:lnTo>
                <a:lnTo>
                  <a:pt x="0" y="21600"/>
                </a:ln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4" name="Shape 102">
            <a:extLst>
              <a:ext uri="{FF2B5EF4-FFF2-40B4-BE49-F238E27FC236}">
                <a16:creationId xmlns:a16="http://schemas.microsoft.com/office/drawing/2014/main" id="{02C1E9DF-BFB3-6B4A-AA58-BF9ABFC6E456}"/>
              </a:ext>
            </a:extLst>
          </p:cNvPr>
          <p:cNvSpPr/>
          <p:nvPr/>
        </p:nvSpPr>
        <p:spPr>
          <a:xfrm>
            <a:off x="5864742" y="3801093"/>
            <a:ext cx="3388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10886"/>
                </a:lnTo>
                <a:lnTo>
                  <a:pt x="21600" y="10886"/>
                </a:lnTo>
                <a:lnTo>
                  <a:pt x="21600" y="21600"/>
                </a:lnTo>
              </a:path>
            </a:pathLst>
          </a:cu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endParaRPr/>
          </a:p>
        </p:txBody>
      </p:sp>
      <p:sp>
        <p:nvSpPr>
          <p:cNvPr id="335" name="Shape 224">
            <a:extLst>
              <a:ext uri="{FF2B5EF4-FFF2-40B4-BE49-F238E27FC236}">
                <a16:creationId xmlns:a16="http://schemas.microsoft.com/office/drawing/2014/main" id="{F5917035-92DF-C045-9C6B-CFF4510C7C90}"/>
              </a:ext>
            </a:extLst>
          </p:cNvPr>
          <p:cNvSpPr/>
          <p:nvPr/>
        </p:nvSpPr>
        <p:spPr>
          <a:xfrm>
            <a:off x="6107234" y="3846812"/>
            <a:ext cx="188909" cy="193477"/>
          </a:xfrm>
          <a:prstGeom prst="ellipse">
            <a:avLst/>
          </a:prstGeom>
          <a:solidFill>
            <a:srgbClr val="599BD5"/>
          </a:solidFill>
          <a:ln w="12700" cap="flat">
            <a:solidFill>
              <a:srgbClr val="E7E6E6"/>
            </a:solidFill>
            <a:prstDash val="solid"/>
            <a:miter lim="800000"/>
          </a:ln>
          <a:effectLst/>
        </p:spPr>
        <p:txBody>
          <a:bodyPr wrap="square" lIns="45719" tIns="45719" rIns="45719" bIns="45719" numCol="1" anchor="ctr">
            <a:noAutofit/>
          </a:bodyPr>
          <a:lstStyle/>
          <a:p>
            <a:endParaRPr dirty="0"/>
          </a:p>
        </p:txBody>
      </p:sp>
      <p:sp>
        <p:nvSpPr>
          <p:cNvPr id="337" name="Shape 226">
            <a:extLst>
              <a:ext uri="{FF2B5EF4-FFF2-40B4-BE49-F238E27FC236}">
                <a16:creationId xmlns:a16="http://schemas.microsoft.com/office/drawing/2014/main" id="{6DC6C296-2F5F-C54A-AF64-1A190EB96A3F}"/>
              </a:ext>
            </a:extLst>
          </p:cNvPr>
          <p:cNvSpPr txBox="1"/>
          <p:nvPr/>
        </p:nvSpPr>
        <p:spPr>
          <a:xfrm>
            <a:off x="6296143" y="3849766"/>
            <a:ext cx="450646" cy="1769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numCol="1" anchor="ctr">
            <a:spAutoFit/>
          </a:bodyPr>
          <a:lstStyle>
            <a:lvl1pPr>
              <a:lnSpc>
                <a:spcPct val="90000"/>
              </a:lnSpc>
              <a:defRPr sz="5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Marie Leighton</a:t>
            </a:r>
          </a:p>
          <a:p>
            <a:r>
              <a:rPr lang="en-US" dirty="0"/>
              <a:t>McCall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Macintosh PowerPoint</Application>
  <PresentationFormat>Widescreen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Tischer, Hanna Leth</cp:lastModifiedBy>
  <cp:revision>2</cp:revision>
  <dcterms:modified xsi:type="dcterms:W3CDTF">2019-04-10T03:37:15Z</dcterms:modified>
</cp:coreProperties>
</file>