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700000" cy="889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185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1185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1185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1185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1185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1185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1185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1185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1185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7"/>
  </p:normalViewPr>
  <p:slideViewPr>
    <p:cSldViewPr snapToGrid="0" snapToObjects="1">
      <p:cViewPr>
        <p:scale>
          <a:sx n="171" d="100"/>
          <a:sy n="171" d="100"/>
        </p:scale>
        <p:origin x="-1680" y="-3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185333" latinLnBrk="0">
      <a:defRPr sz="1400">
        <a:latin typeface="+mj-lt"/>
        <a:ea typeface="+mj-ea"/>
        <a:cs typeface="+mj-cs"/>
        <a:sym typeface="Arial"/>
      </a:defRPr>
    </a:lvl1pPr>
    <a:lvl2pPr indent="228600" defTabSz="1185333" latinLnBrk="0">
      <a:defRPr sz="1400">
        <a:latin typeface="+mj-lt"/>
        <a:ea typeface="+mj-ea"/>
        <a:cs typeface="+mj-cs"/>
        <a:sym typeface="Arial"/>
      </a:defRPr>
    </a:lvl2pPr>
    <a:lvl3pPr indent="457200" defTabSz="1185333" latinLnBrk="0">
      <a:defRPr sz="1400">
        <a:latin typeface="+mj-lt"/>
        <a:ea typeface="+mj-ea"/>
        <a:cs typeface="+mj-cs"/>
        <a:sym typeface="Arial"/>
      </a:defRPr>
    </a:lvl3pPr>
    <a:lvl4pPr indent="685800" defTabSz="1185333" latinLnBrk="0">
      <a:defRPr sz="1400">
        <a:latin typeface="+mj-lt"/>
        <a:ea typeface="+mj-ea"/>
        <a:cs typeface="+mj-cs"/>
        <a:sym typeface="Arial"/>
      </a:defRPr>
    </a:lvl4pPr>
    <a:lvl5pPr indent="914400" defTabSz="1185333" latinLnBrk="0">
      <a:defRPr sz="1400">
        <a:latin typeface="+mj-lt"/>
        <a:ea typeface="+mj-ea"/>
        <a:cs typeface="+mj-cs"/>
        <a:sym typeface="Arial"/>
      </a:defRPr>
    </a:lvl5pPr>
    <a:lvl6pPr indent="1143000" defTabSz="1185333" latinLnBrk="0">
      <a:defRPr sz="1400">
        <a:latin typeface="+mj-lt"/>
        <a:ea typeface="+mj-ea"/>
        <a:cs typeface="+mj-cs"/>
        <a:sym typeface="Arial"/>
      </a:defRPr>
    </a:lvl6pPr>
    <a:lvl7pPr indent="1371600" defTabSz="1185333" latinLnBrk="0">
      <a:defRPr sz="1400">
        <a:latin typeface="+mj-lt"/>
        <a:ea typeface="+mj-ea"/>
        <a:cs typeface="+mj-cs"/>
        <a:sym typeface="Arial"/>
      </a:defRPr>
    </a:lvl7pPr>
    <a:lvl8pPr indent="1600200" defTabSz="1185333" latinLnBrk="0">
      <a:defRPr sz="1400">
        <a:latin typeface="+mj-lt"/>
        <a:ea typeface="+mj-ea"/>
        <a:cs typeface="+mj-cs"/>
        <a:sym typeface="Arial"/>
      </a:defRPr>
    </a:lvl8pPr>
    <a:lvl9pPr indent="1828800" defTabSz="1185333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 rot="5400000">
            <a:off x="7430657" y="2911242"/>
            <a:ext cx="6054000" cy="273844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idx="1"/>
          </p:nvPr>
        </p:nvSpPr>
        <p:spPr>
          <a:xfrm rot="5400000">
            <a:off x="1874407" y="252180"/>
            <a:ext cx="6053999" cy="805656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866510" y="2654102"/>
            <a:ext cx="10953751" cy="2971602"/>
          </a:xfrm>
          <a:prstGeom prst="rect">
            <a:avLst/>
          </a:prstGeom>
        </p:spPr>
        <p:txBody>
          <a:bodyPr anchor="b"/>
          <a:lstStyle>
            <a:lvl1pPr>
              <a:defRPr sz="7600"/>
            </a:lvl1pPr>
          </a:lstStyle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66510" y="5653814"/>
            <a:ext cx="10953751" cy="1562697"/>
          </a:xfrm>
          <a:prstGeom prst="rect">
            <a:avLst/>
          </a:prstGeom>
        </p:spPr>
        <p:txBody>
          <a:bodyPr/>
          <a:lstStyle>
            <a:lvl1pPr marL="0" indent="228600">
              <a:buClrTx/>
              <a:buSzTx/>
              <a:buFontTx/>
              <a:buNone/>
              <a:defRPr sz="3000">
                <a:solidFill>
                  <a:srgbClr val="888888"/>
                </a:solidFill>
              </a:defRPr>
            </a:lvl1pPr>
            <a:lvl2pPr marL="0" indent="228600">
              <a:buClrTx/>
              <a:buSzTx/>
              <a:buFontTx/>
              <a:buNone/>
              <a:defRPr sz="3000">
                <a:solidFill>
                  <a:srgbClr val="888888"/>
                </a:solidFill>
              </a:defRPr>
            </a:lvl2pPr>
            <a:lvl3pPr marL="0" indent="228600">
              <a:buClrTx/>
              <a:buSzTx/>
              <a:buFontTx/>
              <a:buNone/>
              <a:defRPr sz="3000">
                <a:solidFill>
                  <a:srgbClr val="888888"/>
                </a:solidFill>
              </a:defRPr>
            </a:lvl3pPr>
            <a:lvl4pPr marL="0" indent="228600">
              <a:buClrTx/>
              <a:buSzTx/>
              <a:buFontTx/>
              <a:buNone/>
              <a:defRPr sz="3000">
                <a:solidFill>
                  <a:srgbClr val="888888"/>
                </a:solidFill>
              </a:defRPr>
            </a:lvl4pPr>
            <a:lvl5pPr marL="0" indent="228600">
              <a:buClrTx/>
              <a:buSzTx/>
              <a:buFontTx/>
              <a:buNone/>
              <a:defRPr sz="3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73125" y="2774817"/>
            <a:ext cx="5397501" cy="45326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2"/>
          <p:cNvSpPr txBox="1">
            <a:spLocks noGrp="1"/>
          </p:cNvSpPr>
          <p:nvPr>
            <p:ph type="body" sz="half" idx="13"/>
          </p:nvPr>
        </p:nvSpPr>
        <p:spPr>
          <a:xfrm>
            <a:off x="6429374" y="2774817"/>
            <a:ext cx="5397501" cy="453264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874778" y="1253463"/>
            <a:ext cx="10953751" cy="138079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74778" y="2624336"/>
            <a:ext cx="5372698" cy="858244"/>
          </a:xfrm>
          <a:prstGeom prst="rect">
            <a:avLst/>
          </a:prstGeom>
        </p:spPr>
        <p:txBody>
          <a:bodyPr anchor="b"/>
          <a:lstStyle>
            <a:lvl1pPr marL="0" indent="228600">
              <a:buClrTx/>
              <a:buSzTx/>
              <a:buFontTx/>
              <a:buNone/>
              <a:defRPr sz="3000" b="1"/>
            </a:lvl1pPr>
            <a:lvl2pPr marL="0" indent="228600">
              <a:buClrTx/>
              <a:buSzTx/>
              <a:buFontTx/>
              <a:buNone/>
              <a:defRPr sz="3000" b="1"/>
            </a:lvl2pPr>
            <a:lvl3pPr marL="0" indent="228600">
              <a:buClrTx/>
              <a:buSzTx/>
              <a:buFontTx/>
              <a:buNone/>
              <a:defRPr sz="3000" b="1"/>
            </a:lvl3pPr>
            <a:lvl4pPr marL="0" indent="228600">
              <a:buClrTx/>
              <a:buSzTx/>
              <a:buFontTx/>
              <a:buNone/>
              <a:defRPr sz="3000" b="1"/>
            </a:lvl4pPr>
            <a:lvl5pPr marL="0" indent="228600">
              <a:buClrTx/>
              <a:buSzTx/>
              <a:buFontTx/>
              <a:buNone/>
              <a:defRPr sz="30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39"/>
          <p:cNvSpPr txBox="1">
            <a:spLocks noGrp="1"/>
          </p:cNvSpPr>
          <p:nvPr>
            <p:ph type="body" sz="quarter" idx="13"/>
          </p:nvPr>
        </p:nvSpPr>
        <p:spPr>
          <a:xfrm>
            <a:off x="874778" y="3482578"/>
            <a:ext cx="5372698" cy="383811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" name="Shape 40"/>
          <p:cNvSpPr txBox="1">
            <a:spLocks noGrp="1"/>
          </p:cNvSpPr>
          <p:nvPr>
            <p:ph type="body" sz="quarter" idx="14"/>
          </p:nvPr>
        </p:nvSpPr>
        <p:spPr>
          <a:xfrm>
            <a:off x="6429375" y="2624336"/>
            <a:ext cx="5399154" cy="85824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43" name="Shape 41"/>
          <p:cNvSpPr txBox="1">
            <a:spLocks noGrp="1"/>
          </p:cNvSpPr>
          <p:nvPr>
            <p:ph type="body" sz="quarter" idx="15"/>
          </p:nvPr>
        </p:nvSpPr>
        <p:spPr>
          <a:xfrm>
            <a:off x="6429375" y="3482578"/>
            <a:ext cx="5399154" cy="383811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874778" y="1349375"/>
            <a:ext cx="4096083" cy="1666876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399153" y="1901692"/>
            <a:ext cx="6429377" cy="5076694"/>
          </a:xfrm>
          <a:prstGeom prst="rect">
            <a:avLst/>
          </a:prstGeom>
        </p:spPr>
        <p:txBody>
          <a:bodyPr/>
          <a:lstStyle>
            <a:lvl1pPr marL="565150" indent="-539750">
              <a:buSzPts val="4000"/>
              <a:defRPr sz="4000"/>
            </a:lvl1pPr>
            <a:lvl2pPr marL="1088571" indent="-580571">
              <a:buSzPts val="4000"/>
              <a:defRPr sz="4000"/>
            </a:lvl2pPr>
            <a:lvl3pPr marL="1625600" indent="-635000">
              <a:buSzPts val="4000"/>
              <a:defRPr sz="4000"/>
            </a:lvl3pPr>
            <a:lvl4pPr marL="2184400" indent="-711200">
              <a:buSzPts val="4000"/>
              <a:defRPr sz="4000"/>
            </a:lvl4pPr>
            <a:lvl5pPr marL="2641600" indent="-711200">
              <a:buSzPts val="4000"/>
              <a:defRPr sz="4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57"/>
          <p:cNvSpPr txBox="1">
            <a:spLocks noGrp="1"/>
          </p:cNvSpPr>
          <p:nvPr>
            <p:ph type="body" sz="quarter" idx="13"/>
          </p:nvPr>
        </p:nvSpPr>
        <p:spPr>
          <a:xfrm>
            <a:off x="874778" y="3016250"/>
            <a:ext cx="4096083" cy="397040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874778" y="1349375"/>
            <a:ext cx="4096083" cy="1666876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77" name="Shape 63"/>
          <p:cNvSpPr>
            <a:spLocks noGrp="1"/>
          </p:cNvSpPr>
          <p:nvPr>
            <p:ph type="pic" sz="half" idx="13"/>
          </p:nvPr>
        </p:nvSpPr>
        <p:spPr>
          <a:xfrm>
            <a:off x="5399153" y="1901692"/>
            <a:ext cx="6429377" cy="50766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74778" y="3016250"/>
            <a:ext cx="4096083" cy="3970404"/>
          </a:xfrm>
          <a:prstGeom prst="rect">
            <a:avLst/>
          </a:prstGeom>
        </p:spPr>
        <p:txBody>
          <a:bodyPr/>
          <a:lstStyle>
            <a:lvl1pPr marL="0" indent="228600">
              <a:buClrTx/>
              <a:buSzTx/>
              <a:buFontTx/>
              <a:buNone/>
              <a:defRPr sz="2000"/>
            </a:lvl1pPr>
            <a:lvl2pPr marL="0" indent="228600">
              <a:buClrTx/>
              <a:buSzTx/>
              <a:buFontTx/>
              <a:buNone/>
              <a:defRPr sz="2000"/>
            </a:lvl2pPr>
            <a:lvl3pPr marL="0" indent="228600">
              <a:buClrTx/>
              <a:buSzTx/>
              <a:buFontTx/>
              <a:buNone/>
              <a:defRPr sz="2000"/>
            </a:lvl3pPr>
            <a:lvl4pPr marL="0" indent="228600">
              <a:buClrTx/>
              <a:buSzTx/>
              <a:buFontTx/>
              <a:buNone/>
              <a:defRPr sz="2000"/>
            </a:lvl4pPr>
            <a:lvl5pPr marL="0" indent="228600">
              <a:buClrTx/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7" name="Body Level One…"/>
          <p:cNvSpPr txBox="1">
            <a:spLocks noGrp="1"/>
          </p:cNvSpPr>
          <p:nvPr>
            <p:ph type="body" idx="1"/>
          </p:nvPr>
        </p:nvSpPr>
        <p:spPr>
          <a:xfrm rot="5400000">
            <a:off x="4083677" y="-435736"/>
            <a:ext cx="4532645" cy="109537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73125" y="1253463"/>
            <a:ext cx="10953750" cy="1380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5233" tIns="95233" rIns="95233" bIns="95233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73125" y="2774817"/>
            <a:ext cx="10953750" cy="4532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5233" tIns="95233" rIns="95233" bIns="95233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32486" y="7535289"/>
            <a:ext cx="294389" cy="298407"/>
          </a:xfrm>
          <a:prstGeom prst="rect">
            <a:avLst/>
          </a:prstGeom>
          <a:ln w="12700">
            <a:miter lim="400000"/>
          </a:ln>
        </p:spPr>
        <p:txBody>
          <a:bodyPr wrap="none" lIns="47603" tIns="47603" rIns="47603" bIns="47603" anchor="ctr">
            <a:spAutoFit/>
          </a:bodyPr>
          <a:lstStyle>
            <a:lvl1pPr algn="r">
              <a:defRPr sz="1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11853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11853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11853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11853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11853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11853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11853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11853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11853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573314" marR="0" indent="-522514" algn="l" defTabSz="1185333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ts val="36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1104900" marR="0" indent="-571500" algn="l" defTabSz="1185333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ts val="36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656078" marR="0" indent="-640078" algn="l" defTabSz="1185333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ts val="36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171700" marR="0" indent="-685800" algn="l" defTabSz="1185333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ts val="36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628900" marR="0" indent="-685800" algn="l" defTabSz="1185333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ts val="36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3086100" marR="0" indent="-685800" algn="l" defTabSz="1185333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ts val="36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543300" marR="0" indent="-685800" algn="l" defTabSz="1185333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ts val="36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4000500" marR="0" indent="-685800" algn="l" defTabSz="1185333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ts val="36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457700" marR="0" indent="-685800" algn="l" defTabSz="1185333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000000"/>
        </a:buClr>
        <a:buSzPts val="36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1185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1185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1185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1185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1185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185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185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185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185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5" name="Shape 352"/>
          <p:cNvGrpSpPr/>
          <p:nvPr/>
        </p:nvGrpSpPr>
        <p:grpSpPr>
          <a:xfrm>
            <a:off x="0" y="2817101"/>
            <a:ext cx="12777080" cy="3561478"/>
            <a:chOff x="-1" y="-1"/>
            <a:chExt cx="12777078" cy="3561477"/>
          </a:xfrm>
        </p:grpSpPr>
        <p:sp>
          <p:nvSpPr>
            <p:cNvPr id="106" name="Shape 353"/>
            <p:cNvSpPr/>
            <p:nvPr/>
          </p:nvSpPr>
          <p:spPr>
            <a:xfrm>
              <a:off x="11632586" y="917690"/>
              <a:ext cx="2" cy="7901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07" name="Shape 354"/>
            <p:cNvSpPr/>
            <p:nvPr/>
          </p:nvSpPr>
          <p:spPr>
            <a:xfrm>
              <a:off x="11632586" y="587839"/>
              <a:ext cx="2" cy="7901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08" name="Shape 355"/>
            <p:cNvSpPr/>
            <p:nvPr/>
          </p:nvSpPr>
          <p:spPr>
            <a:xfrm>
              <a:off x="11980794" y="250839"/>
              <a:ext cx="2" cy="7901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09" name="Shape 356"/>
            <p:cNvSpPr/>
            <p:nvPr/>
          </p:nvSpPr>
          <p:spPr>
            <a:xfrm>
              <a:off x="12275401" y="577381"/>
              <a:ext cx="2" cy="7901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10" name="Shape 357"/>
            <p:cNvSpPr/>
            <p:nvPr/>
          </p:nvSpPr>
          <p:spPr>
            <a:xfrm>
              <a:off x="12196970" y="1900093"/>
              <a:ext cx="2" cy="7901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11" name="Shape 359"/>
            <p:cNvSpPr/>
            <p:nvPr/>
          </p:nvSpPr>
          <p:spPr>
            <a:xfrm>
              <a:off x="11162265" y="1570242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12" name="Shape 360"/>
            <p:cNvSpPr/>
            <p:nvPr/>
          </p:nvSpPr>
          <p:spPr>
            <a:xfrm>
              <a:off x="10817364" y="1570242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13" name="Shape 361"/>
            <p:cNvSpPr/>
            <p:nvPr/>
          </p:nvSpPr>
          <p:spPr>
            <a:xfrm>
              <a:off x="10127560" y="1570242"/>
              <a:ext cx="1034707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14" name="Shape 362"/>
            <p:cNvSpPr/>
            <p:nvPr/>
          </p:nvSpPr>
          <p:spPr>
            <a:xfrm>
              <a:off x="10817364" y="1240390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15" name="Shape 363"/>
            <p:cNvSpPr/>
            <p:nvPr/>
          </p:nvSpPr>
          <p:spPr>
            <a:xfrm>
              <a:off x="10472463" y="1240390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16" name="Shape 364"/>
            <p:cNvSpPr/>
            <p:nvPr/>
          </p:nvSpPr>
          <p:spPr>
            <a:xfrm>
              <a:off x="10817364" y="910539"/>
              <a:ext cx="2" cy="7901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17" name="Shape 365"/>
            <p:cNvSpPr/>
            <p:nvPr/>
          </p:nvSpPr>
          <p:spPr>
            <a:xfrm>
              <a:off x="10472463" y="580688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18" name="Shape 366"/>
            <p:cNvSpPr/>
            <p:nvPr/>
          </p:nvSpPr>
          <p:spPr>
            <a:xfrm>
              <a:off x="10127560" y="580688"/>
              <a:ext cx="344904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19" name="Shape 367"/>
            <p:cNvSpPr/>
            <p:nvPr/>
          </p:nvSpPr>
          <p:spPr>
            <a:xfrm>
              <a:off x="10472463" y="250837"/>
              <a:ext cx="2" cy="7901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20" name="Shape 368"/>
            <p:cNvSpPr/>
            <p:nvPr/>
          </p:nvSpPr>
          <p:spPr>
            <a:xfrm>
              <a:off x="9437758" y="1240390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21" name="Shape 369"/>
            <p:cNvSpPr/>
            <p:nvPr/>
          </p:nvSpPr>
          <p:spPr>
            <a:xfrm>
              <a:off x="9437758" y="1900093"/>
              <a:ext cx="2" cy="7901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22" name="Shape 370"/>
            <p:cNvSpPr/>
            <p:nvPr/>
          </p:nvSpPr>
          <p:spPr>
            <a:xfrm>
              <a:off x="9092856" y="1570242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23" name="Shape 371"/>
            <p:cNvSpPr/>
            <p:nvPr/>
          </p:nvSpPr>
          <p:spPr>
            <a:xfrm>
              <a:off x="8747955" y="1570242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24" name="Shape 372"/>
            <p:cNvSpPr/>
            <p:nvPr/>
          </p:nvSpPr>
          <p:spPr>
            <a:xfrm>
              <a:off x="9092856" y="1240390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25" name="Shape 373"/>
            <p:cNvSpPr/>
            <p:nvPr/>
          </p:nvSpPr>
          <p:spPr>
            <a:xfrm>
              <a:off x="9092856" y="910539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26" name="Shape 374"/>
            <p:cNvSpPr/>
            <p:nvPr/>
          </p:nvSpPr>
          <p:spPr>
            <a:xfrm>
              <a:off x="8747955" y="910539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27" name="Shape 375"/>
            <p:cNvSpPr/>
            <p:nvPr/>
          </p:nvSpPr>
          <p:spPr>
            <a:xfrm>
              <a:off x="6161194" y="580688"/>
              <a:ext cx="2931664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28" name="Shape 376"/>
            <p:cNvSpPr/>
            <p:nvPr/>
          </p:nvSpPr>
          <p:spPr>
            <a:xfrm>
              <a:off x="7023447" y="1570242"/>
              <a:ext cx="1034707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29" name="Shape 377"/>
            <p:cNvSpPr/>
            <p:nvPr/>
          </p:nvSpPr>
          <p:spPr>
            <a:xfrm>
              <a:off x="8747955" y="2229945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30" name="Shape 378"/>
            <p:cNvSpPr/>
            <p:nvPr/>
          </p:nvSpPr>
          <p:spPr>
            <a:xfrm>
              <a:off x="8403053" y="2229945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31" name="Shape 379"/>
            <p:cNvSpPr/>
            <p:nvPr/>
          </p:nvSpPr>
          <p:spPr>
            <a:xfrm>
              <a:off x="7368349" y="1900093"/>
              <a:ext cx="1379607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32" name="Shape 380"/>
            <p:cNvSpPr/>
            <p:nvPr/>
          </p:nvSpPr>
          <p:spPr>
            <a:xfrm>
              <a:off x="7713251" y="2229945"/>
              <a:ext cx="2" cy="7901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33" name="Shape 381"/>
            <p:cNvSpPr/>
            <p:nvPr/>
          </p:nvSpPr>
          <p:spPr>
            <a:xfrm>
              <a:off x="7368349" y="1900093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34" name="Shape 382"/>
            <p:cNvSpPr/>
            <p:nvPr/>
          </p:nvSpPr>
          <p:spPr>
            <a:xfrm>
              <a:off x="5988743" y="2229945"/>
              <a:ext cx="1034707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35" name="Shape 383"/>
            <p:cNvSpPr/>
            <p:nvPr/>
          </p:nvSpPr>
          <p:spPr>
            <a:xfrm>
              <a:off x="5988743" y="2229945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36" name="Shape 384"/>
            <p:cNvSpPr/>
            <p:nvPr/>
          </p:nvSpPr>
          <p:spPr>
            <a:xfrm>
              <a:off x="5643842" y="2229945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38" name="Shape 386"/>
            <p:cNvSpPr/>
            <p:nvPr/>
          </p:nvSpPr>
          <p:spPr>
            <a:xfrm>
              <a:off x="4954037" y="2559796"/>
              <a:ext cx="2903854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39" name="Shape 387"/>
            <p:cNvSpPr/>
            <p:nvPr/>
          </p:nvSpPr>
          <p:spPr>
            <a:xfrm>
              <a:off x="5988743" y="2889647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40" name="Shape 388"/>
            <p:cNvSpPr/>
            <p:nvPr/>
          </p:nvSpPr>
          <p:spPr>
            <a:xfrm>
              <a:off x="5643842" y="2889647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41" name="Shape 389"/>
            <p:cNvSpPr/>
            <p:nvPr/>
          </p:nvSpPr>
          <p:spPr>
            <a:xfrm>
              <a:off x="4954039" y="2559796"/>
              <a:ext cx="1034706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42" name="Shape 390"/>
            <p:cNvSpPr/>
            <p:nvPr/>
          </p:nvSpPr>
          <p:spPr>
            <a:xfrm>
              <a:off x="4609137" y="2889647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43" name="Shape 392"/>
            <p:cNvSpPr/>
            <p:nvPr/>
          </p:nvSpPr>
          <p:spPr>
            <a:xfrm>
              <a:off x="4264236" y="2889647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44" name="Shape 393"/>
            <p:cNvSpPr/>
            <p:nvPr/>
          </p:nvSpPr>
          <p:spPr>
            <a:xfrm>
              <a:off x="4609137" y="2559796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45" name="Shape 394"/>
            <p:cNvSpPr/>
            <p:nvPr/>
          </p:nvSpPr>
          <p:spPr>
            <a:xfrm>
              <a:off x="3229531" y="3219498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46" name="Shape 395"/>
            <p:cNvSpPr/>
            <p:nvPr/>
          </p:nvSpPr>
          <p:spPr>
            <a:xfrm>
              <a:off x="2884630" y="3219498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47" name="Shape 396"/>
            <p:cNvSpPr/>
            <p:nvPr/>
          </p:nvSpPr>
          <p:spPr>
            <a:xfrm>
              <a:off x="2884630" y="2889647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48" name="Shape 397"/>
            <p:cNvSpPr/>
            <p:nvPr/>
          </p:nvSpPr>
          <p:spPr>
            <a:xfrm>
              <a:off x="2539728" y="2892019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49" name="Shape 398"/>
            <p:cNvSpPr/>
            <p:nvPr/>
          </p:nvSpPr>
          <p:spPr>
            <a:xfrm>
              <a:off x="2884629" y="2559796"/>
              <a:ext cx="2069412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50" name="Shape 399"/>
            <p:cNvSpPr/>
            <p:nvPr/>
          </p:nvSpPr>
          <p:spPr>
            <a:xfrm>
              <a:off x="4954039" y="2229945"/>
              <a:ext cx="1034706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51" name="Shape 400"/>
            <p:cNvSpPr/>
            <p:nvPr/>
          </p:nvSpPr>
          <p:spPr>
            <a:xfrm>
              <a:off x="5988743" y="1900093"/>
              <a:ext cx="1379608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52" name="Shape 401"/>
            <p:cNvSpPr/>
            <p:nvPr/>
          </p:nvSpPr>
          <p:spPr>
            <a:xfrm>
              <a:off x="7023447" y="1570242"/>
              <a:ext cx="344904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53" name="Shape 402"/>
            <p:cNvSpPr/>
            <p:nvPr/>
          </p:nvSpPr>
          <p:spPr>
            <a:xfrm>
              <a:off x="6678546" y="1570242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54" name="Shape 403"/>
            <p:cNvSpPr/>
            <p:nvPr/>
          </p:nvSpPr>
          <p:spPr>
            <a:xfrm>
              <a:off x="5988743" y="1570242"/>
              <a:ext cx="1034707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55" name="Shape 404"/>
            <p:cNvSpPr/>
            <p:nvPr/>
          </p:nvSpPr>
          <p:spPr>
            <a:xfrm>
              <a:off x="7023447" y="1240390"/>
              <a:ext cx="2" cy="7901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56" name="Shape 405"/>
            <p:cNvSpPr/>
            <p:nvPr/>
          </p:nvSpPr>
          <p:spPr>
            <a:xfrm>
              <a:off x="6678546" y="910539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57" name="Shape 406"/>
            <p:cNvSpPr/>
            <p:nvPr/>
          </p:nvSpPr>
          <p:spPr>
            <a:xfrm>
              <a:off x="6333644" y="910539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58" name="Shape 407"/>
            <p:cNvSpPr/>
            <p:nvPr/>
          </p:nvSpPr>
          <p:spPr>
            <a:xfrm>
              <a:off x="6161194" y="580688"/>
              <a:ext cx="517354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59" name="Shape 408"/>
            <p:cNvSpPr/>
            <p:nvPr/>
          </p:nvSpPr>
          <p:spPr>
            <a:xfrm>
              <a:off x="4264236" y="1900093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60" name="Shape 409"/>
            <p:cNvSpPr/>
            <p:nvPr/>
          </p:nvSpPr>
          <p:spPr>
            <a:xfrm>
              <a:off x="3919334" y="2229945"/>
              <a:ext cx="344904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61" name="Shape 410"/>
            <p:cNvSpPr/>
            <p:nvPr/>
          </p:nvSpPr>
          <p:spPr>
            <a:xfrm>
              <a:off x="3574432" y="2229945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62" name="Shape 411"/>
            <p:cNvSpPr/>
            <p:nvPr/>
          </p:nvSpPr>
          <p:spPr>
            <a:xfrm>
              <a:off x="3919334" y="1900093"/>
              <a:ext cx="344904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63" name="Shape 412"/>
            <p:cNvSpPr/>
            <p:nvPr/>
          </p:nvSpPr>
          <p:spPr>
            <a:xfrm>
              <a:off x="4264236" y="1570242"/>
              <a:ext cx="2" cy="7901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64" name="Shape 413"/>
            <p:cNvSpPr/>
            <p:nvPr/>
          </p:nvSpPr>
          <p:spPr>
            <a:xfrm>
              <a:off x="4264236" y="1240390"/>
              <a:ext cx="2" cy="7901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65" name="Shape 414"/>
            <p:cNvSpPr/>
            <p:nvPr/>
          </p:nvSpPr>
          <p:spPr>
            <a:xfrm>
              <a:off x="3919334" y="910539"/>
              <a:ext cx="344904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66" name="Shape 415"/>
            <p:cNvSpPr/>
            <p:nvPr/>
          </p:nvSpPr>
          <p:spPr>
            <a:xfrm>
              <a:off x="3574432" y="910539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67" name="Shape 416"/>
            <p:cNvSpPr/>
            <p:nvPr/>
          </p:nvSpPr>
          <p:spPr>
            <a:xfrm>
              <a:off x="3919334" y="580688"/>
              <a:ext cx="2241861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68" name="Shape 417"/>
            <p:cNvSpPr/>
            <p:nvPr/>
          </p:nvSpPr>
          <p:spPr>
            <a:xfrm>
              <a:off x="3229530" y="580688"/>
              <a:ext cx="2931665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69" name="Shape 418"/>
            <p:cNvSpPr/>
            <p:nvPr/>
          </p:nvSpPr>
          <p:spPr>
            <a:xfrm>
              <a:off x="4091783" y="250837"/>
              <a:ext cx="2069412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70" name="Shape 419"/>
            <p:cNvSpPr/>
            <p:nvPr/>
          </p:nvSpPr>
          <p:spPr>
            <a:xfrm>
              <a:off x="2367277" y="910539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71" name="Shape 420"/>
            <p:cNvSpPr/>
            <p:nvPr/>
          </p:nvSpPr>
          <p:spPr>
            <a:xfrm>
              <a:off x="2022376" y="1240390"/>
              <a:ext cx="1552058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72" name="Shape 421"/>
            <p:cNvSpPr/>
            <p:nvPr/>
          </p:nvSpPr>
          <p:spPr>
            <a:xfrm>
              <a:off x="2022376" y="1240390"/>
              <a:ext cx="862248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73" name="Shape 422"/>
            <p:cNvSpPr/>
            <p:nvPr/>
          </p:nvSpPr>
          <p:spPr>
            <a:xfrm>
              <a:off x="2022376" y="1240390"/>
              <a:ext cx="172452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74" name="Shape 423"/>
            <p:cNvSpPr/>
            <p:nvPr/>
          </p:nvSpPr>
          <p:spPr>
            <a:xfrm>
              <a:off x="1505024" y="1570242"/>
              <a:ext cx="2" cy="7901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75" name="Shape 424"/>
            <p:cNvSpPr/>
            <p:nvPr/>
          </p:nvSpPr>
          <p:spPr>
            <a:xfrm>
              <a:off x="1505024" y="1240390"/>
              <a:ext cx="517354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76" name="Shape 425"/>
            <p:cNvSpPr/>
            <p:nvPr/>
          </p:nvSpPr>
          <p:spPr>
            <a:xfrm>
              <a:off x="470319" y="1570242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77" name="Shape 426"/>
            <p:cNvSpPr/>
            <p:nvPr/>
          </p:nvSpPr>
          <p:spPr>
            <a:xfrm>
              <a:off x="125418" y="1570242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78" name="Shape 427"/>
            <p:cNvSpPr/>
            <p:nvPr/>
          </p:nvSpPr>
          <p:spPr>
            <a:xfrm>
              <a:off x="470319" y="1240390"/>
              <a:ext cx="1552058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79" name="Shape 428"/>
            <p:cNvSpPr/>
            <p:nvPr/>
          </p:nvSpPr>
          <p:spPr>
            <a:xfrm>
              <a:off x="2022376" y="910539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80" name="Shape 429"/>
            <p:cNvSpPr/>
            <p:nvPr/>
          </p:nvSpPr>
          <p:spPr>
            <a:xfrm>
              <a:off x="2022376" y="580688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81" name="Shape 430"/>
            <p:cNvSpPr/>
            <p:nvPr/>
          </p:nvSpPr>
          <p:spPr>
            <a:xfrm>
              <a:off x="1677475" y="580688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82" name="Shape 431"/>
            <p:cNvSpPr/>
            <p:nvPr/>
          </p:nvSpPr>
          <p:spPr>
            <a:xfrm>
              <a:off x="2022375" y="250837"/>
              <a:ext cx="2069412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183" name="Shape 432"/>
            <p:cNvSpPr/>
            <p:nvPr/>
          </p:nvSpPr>
          <p:spPr>
            <a:xfrm>
              <a:off x="3966366" y="-1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184" name="Shape 434"/>
            <p:cNvSpPr txBox="1"/>
            <p:nvPr/>
          </p:nvSpPr>
          <p:spPr>
            <a:xfrm>
              <a:off x="4217203" y="60497"/>
              <a:ext cx="376257" cy="1285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Unknown</a:t>
              </a:r>
            </a:p>
          </p:txBody>
        </p:sp>
        <p:sp>
          <p:nvSpPr>
            <p:cNvPr id="185" name="Shape 435"/>
            <p:cNvSpPr/>
            <p:nvPr/>
          </p:nvSpPr>
          <p:spPr>
            <a:xfrm>
              <a:off x="1896957" y="329851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>
                  <a:alpha val="99000"/>
                </a:schemeClr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186" name="Shape 437"/>
            <p:cNvSpPr txBox="1"/>
            <p:nvPr/>
          </p:nvSpPr>
          <p:spPr>
            <a:xfrm>
              <a:off x="2147795" y="350343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Andrew Pham</a:t>
              </a:r>
            </a:p>
          </p:txBody>
        </p:sp>
        <p:sp>
          <p:nvSpPr>
            <p:cNvPr id="187" name="Shape 438"/>
            <p:cNvSpPr/>
            <p:nvPr/>
          </p:nvSpPr>
          <p:spPr>
            <a:xfrm>
              <a:off x="1552056" y="659702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188" name="Shape 440"/>
            <p:cNvSpPr txBox="1"/>
            <p:nvPr/>
          </p:nvSpPr>
          <p:spPr>
            <a:xfrm>
              <a:off x="1802893" y="680194"/>
              <a:ext cx="376258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Ted Driggs</a:t>
              </a:r>
            </a:p>
          </p:txBody>
        </p:sp>
        <p:sp>
          <p:nvSpPr>
            <p:cNvPr id="189" name="Shape 441"/>
            <p:cNvSpPr/>
            <p:nvPr/>
          </p:nvSpPr>
          <p:spPr>
            <a:xfrm>
              <a:off x="2241859" y="666853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190" name="Shape 443"/>
            <p:cNvSpPr txBox="1"/>
            <p:nvPr/>
          </p:nvSpPr>
          <p:spPr>
            <a:xfrm>
              <a:off x="2492696" y="680194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Stephen Allen</a:t>
              </a:r>
            </a:p>
          </p:txBody>
        </p:sp>
        <p:sp>
          <p:nvSpPr>
            <p:cNvPr id="191" name="Shape 444"/>
            <p:cNvSpPr/>
            <p:nvPr/>
          </p:nvSpPr>
          <p:spPr>
            <a:xfrm>
              <a:off x="1896957" y="989553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192" name="Shape 446"/>
            <p:cNvSpPr txBox="1"/>
            <p:nvPr/>
          </p:nvSpPr>
          <p:spPr>
            <a:xfrm>
              <a:off x="2147795" y="1010045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Emma Pham</a:t>
              </a:r>
            </a:p>
          </p:txBody>
        </p:sp>
        <p:sp>
          <p:nvSpPr>
            <p:cNvPr id="193" name="Shape 447"/>
            <p:cNvSpPr/>
            <p:nvPr/>
          </p:nvSpPr>
          <p:spPr>
            <a:xfrm>
              <a:off x="344901" y="1319404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194" name="Shape 449"/>
            <p:cNvSpPr txBox="1"/>
            <p:nvPr/>
          </p:nvSpPr>
          <p:spPr>
            <a:xfrm>
              <a:off x="595738" y="1339896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Ellen Crouch</a:t>
              </a:r>
            </a:p>
          </p:txBody>
        </p:sp>
        <p:sp>
          <p:nvSpPr>
            <p:cNvPr id="195" name="Shape 450"/>
            <p:cNvSpPr/>
            <p:nvPr/>
          </p:nvSpPr>
          <p:spPr>
            <a:xfrm>
              <a:off x="-1" y="1649256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196" name="Shape 452"/>
            <p:cNvSpPr txBox="1"/>
            <p:nvPr/>
          </p:nvSpPr>
          <p:spPr>
            <a:xfrm>
              <a:off x="250836" y="1669749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Jen Fredette</a:t>
              </a:r>
            </a:p>
          </p:txBody>
        </p:sp>
        <p:sp>
          <p:nvSpPr>
            <p:cNvPr id="197" name="Shape 453"/>
            <p:cNvSpPr/>
            <p:nvPr/>
          </p:nvSpPr>
          <p:spPr>
            <a:xfrm>
              <a:off x="689802" y="1649256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198" name="Shape 455"/>
            <p:cNvSpPr txBox="1"/>
            <p:nvPr/>
          </p:nvSpPr>
          <p:spPr>
            <a:xfrm>
              <a:off x="940639" y="1669749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India Lassiter</a:t>
              </a:r>
            </a:p>
          </p:txBody>
        </p:sp>
        <p:sp>
          <p:nvSpPr>
            <p:cNvPr id="199" name="Shape 456"/>
            <p:cNvSpPr/>
            <p:nvPr/>
          </p:nvSpPr>
          <p:spPr>
            <a:xfrm>
              <a:off x="1379605" y="1319404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00" name="Shape 458"/>
            <p:cNvSpPr txBox="1"/>
            <p:nvPr/>
          </p:nvSpPr>
          <p:spPr>
            <a:xfrm>
              <a:off x="1630442" y="1339896"/>
              <a:ext cx="376258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Austin Schneider</a:t>
              </a:r>
            </a:p>
          </p:txBody>
        </p:sp>
        <p:sp>
          <p:nvSpPr>
            <p:cNvPr id="201" name="Shape 459"/>
            <p:cNvSpPr/>
            <p:nvPr/>
          </p:nvSpPr>
          <p:spPr>
            <a:xfrm>
              <a:off x="1379605" y="1648629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02" name="Shape 461"/>
            <p:cNvSpPr txBox="1"/>
            <p:nvPr/>
          </p:nvSpPr>
          <p:spPr>
            <a:xfrm>
              <a:off x="1630442" y="1669749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Pallavi Gulati</a:t>
              </a:r>
            </a:p>
          </p:txBody>
        </p:sp>
        <p:sp>
          <p:nvSpPr>
            <p:cNvPr id="203" name="Shape 462"/>
            <p:cNvSpPr/>
            <p:nvPr/>
          </p:nvSpPr>
          <p:spPr>
            <a:xfrm>
              <a:off x="2069408" y="1319404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04" name="Shape 464"/>
            <p:cNvSpPr txBox="1"/>
            <p:nvPr/>
          </p:nvSpPr>
          <p:spPr>
            <a:xfrm>
              <a:off x="2320246" y="1339896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Corey Long</a:t>
              </a:r>
            </a:p>
          </p:txBody>
        </p:sp>
        <p:sp>
          <p:nvSpPr>
            <p:cNvPr id="205" name="Shape 465"/>
            <p:cNvSpPr/>
            <p:nvPr/>
          </p:nvSpPr>
          <p:spPr>
            <a:xfrm>
              <a:off x="2759211" y="1319404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06" name="Shape 467"/>
            <p:cNvSpPr txBox="1"/>
            <p:nvPr/>
          </p:nvSpPr>
          <p:spPr>
            <a:xfrm>
              <a:off x="3010048" y="1339896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Dan Ferguson</a:t>
              </a:r>
            </a:p>
          </p:txBody>
        </p:sp>
        <p:sp>
          <p:nvSpPr>
            <p:cNvPr id="207" name="Shape 468"/>
            <p:cNvSpPr/>
            <p:nvPr/>
          </p:nvSpPr>
          <p:spPr>
            <a:xfrm>
              <a:off x="3449001" y="1318777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08" name="Shape 470"/>
            <p:cNvSpPr txBox="1"/>
            <p:nvPr/>
          </p:nvSpPr>
          <p:spPr>
            <a:xfrm>
              <a:off x="3699851" y="1339896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Valerie  Zefiretto</a:t>
              </a:r>
            </a:p>
          </p:txBody>
        </p:sp>
        <p:sp>
          <p:nvSpPr>
            <p:cNvPr id="209" name="Shape 471"/>
            <p:cNvSpPr/>
            <p:nvPr/>
          </p:nvSpPr>
          <p:spPr>
            <a:xfrm>
              <a:off x="2586760" y="989553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10" name="Shape 473"/>
            <p:cNvSpPr txBox="1"/>
            <p:nvPr/>
          </p:nvSpPr>
          <p:spPr>
            <a:xfrm>
              <a:off x="2837598" y="1050050"/>
              <a:ext cx="376257" cy="1285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Jay Vittal</a:t>
              </a:r>
            </a:p>
          </p:txBody>
        </p:sp>
        <p:sp>
          <p:nvSpPr>
            <p:cNvPr id="211" name="Shape 474"/>
            <p:cNvSpPr/>
            <p:nvPr/>
          </p:nvSpPr>
          <p:spPr>
            <a:xfrm>
              <a:off x="6035775" y="329851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12" name="Shape 476"/>
            <p:cNvSpPr txBox="1"/>
            <p:nvPr/>
          </p:nvSpPr>
          <p:spPr>
            <a:xfrm>
              <a:off x="6286613" y="350343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Daniel Friedman</a:t>
              </a:r>
            </a:p>
          </p:txBody>
        </p:sp>
        <p:sp>
          <p:nvSpPr>
            <p:cNvPr id="213" name="Shape 477"/>
            <p:cNvSpPr/>
            <p:nvPr/>
          </p:nvSpPr>
          <p:spPr>
            <a:xfrm>
              <a:off x="3104112" y="659702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14" name="Shape 479"/>
            <p:cNvSpPr txBox="1"/>
            <p:nvPr/>
          </p:nvSpPr>
          <p:spPr>
            <a:xfrm>
              <a:off x="3354950" y="680194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Josh Groll</a:t>
              </a:r>
            </a:p>
          </p:txBody>
        </p:sp>
        <p:sp>
          <p:nvSpPr>
            <p:cNvPr id="215" name="Shape 480"/>
            <p:cNvSpPr/>
            <p:nvPr/>
          </p:nvSpPr>
          <p:spPr>
            <a:xfrm>
              <a:off x="3793916" y="659702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16" name="Shape 482"/>
            <p:cNvSpPr txBox="1"/>
            <p:nvPr/>
          </p:nvSpPr>
          <p:spPr>
            <a:xfrm>
              <a:off x="4044753" y="680194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Zach De La Rosa</a:t>
              </a:r>
            </a:p>
          </p:txBody>
        </p:sp>
        <p:sp>
          <p:nvSpPr>
            <p:cNvPr id="217" name="Shape 483"/>
            <p:cNvSpPr/>
            <p:nvPr/>
          </p:nvSpPr>
          <p:spPr>
            <a:xfrm>
              <a:off x="3449014" y="989553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18" name="Shape 485"/>
            <p:cNvSpPr txBox="1"/>
            <p:nvPr/>
          </p:nvSpPr>
          <p:spPr>
            <a:xfrm>
              <a:off x="3699851" y="1010045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Josh Hughes</a:t>
              </a:r>
            </a:p>
          </p:txBody>
        </p:sp>
        <p:sp>
          <p:nvSpPr>
            <p:cNvPr id="219" name="Shape 486"/>
            <p:cNvSpPr/>
            <p:nvPr/>
          </p:nvSpPr>
          <p:spPr>
            <a:xfrm>
              <a:off x="4138817" y="989553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20" name="Shape 488"/>
            <p:cNvSpPr txBox="1"/>
            <p:nvPr/>
          </p:nvSpPr>
          <p:spPr>
            <a:xfrm>
              <a:off x="4389654" y="1010045"/>
              <a:ext cx="376258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Tim Longest</a:t>
              </a:r>
            </a:p>
          </p:txBody>
        </p:sp>
        <p:sp>
          <p:nvSpPr>
            <p:cNvPr id="221" name="Shape 489"/>
            <p:cNvSpPr/>
            <p:nvPr/>
          </p:nvSpPr>
          <p:spPr>
            <a:xfrm>
              <a:off x="4138817" y="1319404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22" name="Shape 491"/>
            <p:cNvSpPr txBox="1"/>
            <p:nvPr/>
          </p:nvSpPr>
          <p:spPr>
            <a:xfrm>
              <a:off x="4389654" y="1339896"/>
              <a:ext cx="376258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Josh Sydes</a:t>
              </a:r>
            </a:p>
          </p:txBody>
        </p:sp>
        <p:sp>
          <p:nvSpPr>
            <p:cNvPr id="223" name="Shape 492"/>
            <p:cNvSpPr/>
            <p:nvPr/>
          </p:nvSpPr>
          <p:spPr>
            <a:xfrm>
              <a:off x="4138817" y="1649256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24" name="Shape 494"/>
            <p:cNvSpPr txBox="1"/>
            <p:nvPr/>
          </p:nvSpPr>
          <p:spPr>
            <a:xfrm>
              <a:off x="4389654" y="1669749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Allison Stitt</a:t>
              </a:r>
            </a:p>
          </p:txBody>
        </p:sp>
        <p:sp>
          <p:nvSpPr>
            <p:cNvPr id="225" name="Shape 495"/>
            <p:cNvSpPr/>
            <p:nvPr/>
          </p:nvSpPr>
          <p:spPr>
            <a:xfrm>
              <a:off x="3793916" y="1979107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26" name="Shape 497"/>
            <p:cNvSpPr txBox="1"/>
            <p:nvPr/>
          </p:nvSpPr>
          <p:spPr>
            <a:xfrm>
              <a:off x="4044753" y="1999600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Sasha Gombar</a:t>
              </a:r>
            </a:p>
          </p:txBody>
        </p:sp>
        <p:sp>
          <p:nvSpPr>
            <p:cNvPr id="227" name="Shape 498"/>
            <p:cNvSpPr/>
            <p:nvPr/>
          </p:nvSpPr>
          <p:spPr>
            <a:xfrm>
              <a:off x="3449014" y="2308958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28" name="Shape 500"/>
            <p:cNvSpPr txBox="1"/>
            <p:nvPr/>
          </p:nvSpPr>
          <p:spPr>
            <a:xfrm>
              <a:off x="3699851" y="2329451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Ranald Adams</a:t>
              </a:r>
            </a:p>
          </p:txBody>
        </p:sp>
        <p:sp>
          <p:nvSpPr>
            <p:cNvPr id="229" name="Shape 501"/>
            <p:cNvSpPr/>
            <p:nvPr/>
          </p:nvSpPr>
          <p:spPr>
            <a:xfrm>
              <a:off x="4138817" y="2308958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30" name="Shape 503"/>
            <p:cNvSpPr txBox="1"/>
            <p:nvPr/>
          </p:nvSpPr>
          <p:spPr>
            <a:xfrm>
              <a:off x="4389654" y="2329451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Antoine Lopez</a:t>
              </a:r>
            </a:p>
          </p:txBody>
        </p:sp>
        <p:sp>
          <p:nvSpPr>
            <p:cNvPr id="231" name="Shape 504"/>
            <p:cNvSpPr/>
            <p:nvPr/>
          </p:nvSpPr>
          <p:spPr>
            <a:xfrm>
              <a:off x="4483718" y="1979107"/>
              <a:ext cx="250840" cy="250841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32" name="Shape 506"/>
            <p:cNvSpPr txBox="1"/>
            <p:nvPr/>
          </p:nvSpPr>
          <p:spPr>
            <a:xfrm>
              <a:off x="4734555" y="1999600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Chris Lurie</a:t>
              </a:r>
            </a:p>
          </p:txBody>
        </p:sp>
        <p:sp>
          <p:nvSpPr>
            <p:cNvPr id="233" name="Shape 507"/>
            <p:cNvSpPr/>
            <p:nvPr/>
          </p:nvSpPr>
          <p:spPr>
            <a:xfrm>
              <a:off x="6553128" y="659702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34" name="Shape 509"/>
            <p:cNvSpPr txBox="1"/>
            <p:nvPr/>
          </p:nvSpPr>
          <p:spPr>
            <a:xfrm>
              <a:off x="6803965" y="680194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John O’Connor</a:t>
              </a:r>
            </a:p>
          </p:txBody>
        </p:sp>
        <p:sp>
          <p:nvSpPr>
            <p:cNvPr id="235" name="Shape 510"/>
            <p:cNvSpPr/>
            <p:nvPr/>
          </p:nvSpPr>
          <p:spPr>
            <a:xfrm>
              <a:off x="6208225" y="989553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36" name="Shape 512"/>
            <p:cNvSpPr txBox="1"/>
            <p:nvPr/>
          </p:nvSpPr>
          <p:spPr>
            <a:xfrm>
              <a:off x="6459063" y="1010045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Jack Brock</a:t>
              </a:r>
            </a:p>
          </p:txBody>
        </p:sp>
        <p:sp>
          <p:nvSpPr>
            <p:cNvPr id="237" name="Shape 513"/>
            <p:cNvSpPr/>
            <p:nvPr/>
          </p:nvSpPr>
          <p:spPr>
            <a:xfrm>
              <a:off x="6898029" y="989553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38" name="Shape 515"/>
            <p:cNvSpPr txBox="1"/>
            <p:nvPr/>
          </p:nvSpPr>
          <p:spPr>
            <a:xfrm>
              <a:off x="7148866" y="1010045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Stephanie Tolar</a:t>
              </a:r>
            </a:p>
          </p:txBody>
        </p:sp>
        <p:sp>
          <p:nvSpPr>
            <p:cNvPr id="239" name="Shape 516"/>
            <p:cNvSpPr/>
            <p:nvPr/>
          </p:nvSpPr>
          <p:spPr>
            <a:xfrm>
              <a:off x="6898029" y="1319404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40" name="Shape 518"/>
            <p:cNvSpPr txBox="1"/>
            <p:nvPr/>
          </p:nvSpPr>
          <p:spPr>
            <a:xfrm>
              <a:off x="7148866" y="1339896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Nathan Veil</a:t>
              </a:r>
            </a:p>
          </p:txBody>
        </p:sp>
        <p:sp>
          <p:nvSpPr>
            <p:cNvPr id="241" name="Shape 519"/>
            <p:cNvSpPr/>
            <p:nvPr/>
          </p:nvSpPr>
          <p:spPr>
            <a:xfrm>
              <a:off x="5863324" y="1649256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42" name="Shape 521"/>
            <p:cNvSpPr txBox="1"/>
            <p:nvPr/>
          </p:nvSpPr>
          <p:spPr>
            <a:xfrm>
              <a:off x="6114162" y="1669749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Emerson Cardoso</a:t>
              </a:r>
            </a:p>
          </p:txBody>
        </p:sp>
        <p:sp>
          <p:nvSpPr>
            <p:cNvPr id="243" name="Shape 522"/>
            <p:cNvSpPr/>
            <p:nvPr/>
          </p:nvSpPr>
          <p:spPr>
            <a:xfrm>
              <a:off x="6553128" y="1649256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44" name="Shape 524"/>
            <p:cNvSpPr txBox="1"/>
            <p:nvPr/>
          </p:nvSpPr>
          <p:spPr>
            <a:xfrm>
              <a:off x="6803965" y="1669749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Kyle Faltisco</a:t>
              </a:r>
            </a:p>
          </p:txBody>
        </p:sp>
        <p:sp>
          <p:nvSpPr>
            <p:cNvPr id="245" name="Shape 525"/>
            <p:cNvSpPr/>
            <p:nvPr/>
          </p:nvSpPr>
          <p:spPr>
            <a:xfrm>
              <a:off x="7242930" y="1649256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46" name="Shape 527"/>
            <p:cNvSpPr txBox="1"/>
            <p:nvPr/>
          </p:nvSpPr>
          <p:spPr>
            <a:xfrm>
              <a:off x="7493767" y="1669749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Sarah Pickhardt</a:t>
              </a:r>
            </a:p>
          </p:txBody>
        </p:sp>
        <p:sp>
          <p:nvSpPr>
            <p:cNvPr id="247" name="Shape 528"/>
            <p:cNvSpPr/>
            <p:nvPr/>
          </p:nvSpPr>
          <p:spPr>
            <a:xfrm>
              <a:off x="5863324" y="1979107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48" name="Shape 530"/>
            <p:cNvSpPr txBox="1"/>
            <p:nvPr/>
          </p:nvSpPr>
          <p:spPr>
            <a:xfrm>
              <a:off x="6114162" y="1999600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Michael Raybuck</a:t>
              </a:r>
            </a:p>
          </p:txBody>
        </p:sp>
        <p:sp>
          <p:nvSpPr>
            <p:cNvPr id="249" name="Shape 531"/>
            <p:cNvSpPr/>
            <p:nvPr/>
          </p:nvSpPr>
          <p:spPr>
            <a:xfrm>
              <a:off x="4828620" y="2308958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50" name="Shape 533"/>
            <p:cNvSpPr txBox="1"/>
            <p:nvPr/>
          </p:nvSpPr>
          <p:spPr>
            <a:xfrm>
              <a:off x="5079458" y="2329451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Dallas Brown</a:t>
              </a:r>
            </a:p>
          </p:txBody>
        </p:sp>
        <p:sp>
          <p:nvSpPr>
            <p:cNvPr id="251" name="Shape 536"/>
            <p:cNvSpPr txBox="1"/>
            <p:nvPr/>
          </p:nvSpPr>
          <p:spPr>
            <a:xfrm>
              <a:off x="3010048" y="2659302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Christina Lim</a:t>
              </a:r>
            </a:p>
          </p:txBody>
        </p:sp>
        <p:sp>
          <p:nvSpPr>
            <p:cNvPr id="252" name="Shape 537"/>
            <p:cNvSpPr/>
            <p:nvPr/>
          </p:nvSpPr>
          <p:spPr>
            <a:xfrm>
              <a:off x="2414309" y="2968661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53" name="Shape 539"/>
            <p:cNvSpPr txBox="1"/>
            <p:nvPr/>
          </p:nvSpPr>
          <p:spPr>
            <a:xfrm>
              <a:off x="2665147" y="2989153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James Creissen</a:t>
              </a:r>
            </a:p>
          </p:txBody>
        </p:sp>
        <p:sp>
          <p:nvSpPr>
            <p:cNvPr id="254" name="Shape 540"/>
            <p:cNvSpPr/>
            <p:nvPr/>
          </p:nvSpPr>
          <p:spPr>
            <a:xfrm>
              <a:off x="3104112" y="2968661"/>
              <a:ext cx="250841" cy="25084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55" name="Shape 542"/>
            <p:cNvSpPr txBox="1"/>
            <p:nvPr/>
          </p:nvSpPr>
          <p:spPr>
            <a:xfrm>
              <a:off x="3354950" y="2990316"/>
              <a:ext cx="460193" cy="2062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rPr dirty="0"/>
                <a:t>Katrina </a:t>
              </a:r>
              <a:r>
                <a:rPr dirty="0" err="1"/>
                <a:t>Valleysmith</a:t>
              </a:r>
              <a:endParaRPr dirty="0"/>
            </a:p>
          </p:txBody>
        </p:sp>
        <p:sp>
          <p:nvSpPr>
            <p:cNvPr id="256" name="Shape 543"/>
            <p:cNvSpPr/>
            <p:nvPr/>
          </p:nvSpPr>
          <p:spPr>
            <a:xfrm>
              <a:off x="2759211" y="3298512"/>
              <a:ext cx="250841" cy="25084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57" name="Shape 545"/>
            <p:cNvSpPr txBox="1"/>
            <p:nvPr/>
          </p:nvSpPr>
          <p:spPr>
            <a:xfrm>
              <a:off x="3010048" y="3319004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Jack Watson</a:t>
              </a:r>
            </a:p>
          </p:txBody>
        </p:sp>
        <p:sp>
          <p:nvSpPr>
            <p:cNvPr id="258" name="Shape 546"/>
            <p:cNvSpPr/>
            <p:nvPr/>
          </p:nvSpPr>
          <p:spPr>
            <a:xfrm>
              <a:off x="3449014" y="3298512"/>
              <a:ext cx="250840" cy="25084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59" name="Shape 548"/>
            <p:cNvSpPr txBox="1"/>
            <p:nvPr/>
          </p:nvSpPr>
          <p:spPr>
            <a:xfrm>
              <a:off x="3699851" y="3319004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Peyton Furtado</a:t>
              </a:r>
            </a:p>
          </p:txBody>
        </p:sp>
        <p:sp>
          <p:nvSpPr>
            <p:cNvPr id="260" name="Shape 549"/>
            <p:cNvSpPr/>
            <p:nvPr/>
          </p:nvSpPr>
          <p:spPr>
            <a:xfrm>
              <a:off x="4483718" y="2638810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61" name="Shape 551"/>
            <p:cNvSpPr txBox="1"/>
            <p:nvPr/>
          </p:nvSpPr>
          <p:spPr>
            <a:xfrm>
              <a:off x="4734555" y="2659302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Samantha Hutchings</a:t>
              </a:r>
            </a:p>
          </p:txBody>
        </p:sp>
        <p:sp>
          <p:nvSpPr>
            <p:cNvPr id="262" name="Shape 552"/>
            <p:cNvSpPr/>
            <p:nvPr/>
          </p:nvSpPr>
          <p:spPr>
            <a:xfrm>
              <a:off x="4138817" y="2968661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63" name="Shape 554"/>
            <p:cNvSpPr txBox="1"/>
            <p:nvPr/>
          </p:nvSpPr>
          <p:spPr>
            <a:xfrm>
              <a:off x="4389654" y="2989153"/>
              <a:ext cx="376258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Luke McGinty</a:t>
              </a:r>
            </a:p>
          </p:txBody>
        </p:sp>
        <p:sp>
          <p:nvSpPr>
            <p:cNvPr id="264" name="Shape 555"/>
            <p:cNvSpPr/>
            <p:nvPr/>
          </p:nvSpPr>
          <p:spPr>
            <a:xfrm>
              <a:off x="3976916" y="3310636"/>
              <a:ext cx="250840" cy="25084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65" name="Shape 557"/>
            <p:cNvSpPr txBox="1"/>
            <p:nvPr/>
          </p:nvSpPr>
          <p:spPr>
            <a:xfrm>
              <a:off x="4235153" y="3331884"/>
              <a:ext cx="285501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Noah Tobias</a:t>
              </a:r>
            </a:p>
          </p:txBody>
        </p:sp>
        <p:sp>
          <p:nvSpPr>
            <p:cNvPr id="266" name="Shape 558"/>
            <p:cNvSpPr/>
            <p:nvPr/>
          </p:nvSpPr>
          <p:spPr>
            <a:xfrm>
              <a:off x="4828620" y="2968661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67" name="Shape 560"/>
            <p:cNvSpPr txBox="1"/>
            <p:nvPr/>
          </p:nvSpPr>
          <p:spPr>
            <a:xfrm>
              <a:off x="5079458" y="2989153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Miranda Foster</a:t>
              </a:r>
            </a:p>
          </p:txBody>
        </p:sp>
        <p:sp>
          <p:nvSpPr>
            <p:cNvPr id="268" name="Shape 561"/>
            <p:cNvSpPr/>
            <p:nvPr/>
          </p:nvSpPr>
          <p:spPr>
            <a:xfrm>
              <a:off x="5863324" y="2638810"/>
              <a:ext cx="250841" cy="25084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69" name="Shape 563"/>
            <p:cNvSpPr txBox="1"/>
            <p:nvPr/>
          </p:nvSpPr>
          <p:spPr>
            <a:xfrm>
              <a:off x="6114162" y="2659302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Luke De Mott</a:t>
              </a:r>
            </a:p>
          </p:txBody>
        </p:sp>
        <p:sp>
          <p:nvSpPr>
            <p:cNvPr id="270" name="Shape 564"/>
            <p:cNvSpPr/>
            <p:nvPr/>
          </p:nvSpPr>
          <p:spPr>
            <a:xfrm>
              <a:off x="5518423" y="2968661"/>
              <a:ext cx="250841" cy="25084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71" name="Shape 566"/>
            <p:cNvSpPr txBox="1"/>
            <p:nvPr/>
          </p:nvSpPr>
          <p:spPr>
            <a:xfrm>
              <a:off x="5769260" y="2989153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Kevin Gauch</a:t>
              </a:r>
            </a:p>
          </p:txBody>
        </p:sp>
        <p:sp>
          <p:nvSpPr>
            <p:cNvPr id="272" name="Shape 567"/>
            <p:cNvSpPr/>
            <p:nvPr/>
          </p:nvSpPr>
          <p:spPr>
            <a:xfrm>
              <a:off x="6208225" y="2968661"/>
              <a:ext cx="250841" cy="25084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73" name="Shape 569"/>
            <p:cNvSpPr txBox="1"/>
            <p:nvPr/>
          </p:nvSpPr>
          <p:spPr>
            <a:xfrm>
              <a:off x="6459063" y="2989153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Christina Barta</a:t>
              </a:r>
            </a:p>
          </p:txBody>
        </p:sp>
        <p:sp>
          <p:nvSpPr>
            <p:cNvPr id="274" name="Shape 570"/>
            <p:cNvSpPr/>
            <p:nvPr/>
          </p:nvSpPr>
          <p:spPr>
            <a:xfrm>
              <a:off x="7723219" y="2643934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75" name="Shape 572"/>
            <p:cNvSpPr txBox="1"/>
            <p:nvPr/>
          </p:nvSpPr>
          <p:spPr>
            <a:xfrm>
              <a:off x="7974056" y="2686176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rPr dirty="0"/>
                <a:t>Mathew Hardin</a:t>
              </a:r>
            </a:p>
          </p:txBody>
        </p:sp>
        <p:sp>
          <p:nvSpPr>
            <p:cNvPr id="276" name="Shape 573"/>
            <p:cNvSpPr/>
            <p:nvPr/>
          </p:nvSpPr>
          <p:spPr>
            <a:xfrm>
              <a:off x="7715785" y="2934282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77" name="Shape 575"/>
            <p:cNvSpPr txBox="1"/>
            <p:nvPr/>
          </p:nvSpPr>
          <p:spPr>
            <a:xfrm>
              <a:off x="7981490" y="2973790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rPr dirty="0"/>
                <a:t>Margaret McAllister</a:t>
              </a:r>
            </a:p>
          </p:txBody>
        </p:sp>
        <p:sp>
          <p:nvSpPr>
            <p:cNvPr id="278" name="Shape 576"/>
            <p:cNvSpPr/>
            <p:nvPr/>
          </p:nvSpPr>
          <p:spPr>
            <a:xfrm>
              <a:off x="5518423" y="2308958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79" name="Shape 578"/>
            <p:cNvSpPr txBox="1"/>
            <p:nvPr/>
          </p:nvSpPr>
          <p:spPr>
            <a:xfrm>
              <a:off x="5769260" y="2329451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Sam Sockwell</a:t>
              </a:r>
            </a:p>
          </p:txBody>
        </p:sp>
        <p:sp>
          <p:nvSpPr>
            <p:cNvPr id="280" name="Shape 579"/>
            <p:cNvSpPr/>
            <p:nvPr/>
          </p:nvSpPr>
          <p:spPr>
            <a:xfrm>
              <a:off x="6208225" y="2308958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81" name="Shape 581"/>
            <p:cNvSpPr txBox="1"/>
            <p:nvPr/>
          </p:nvSpPr>
          <p:spPr>
            <a:xfrm>
              <a:off x="6459063" y="2329451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Vanessa Okoyeh</a:t>
              </a:r>
            </a:p>
          </p:txBody>
        </p:sp>
        <p:sp>
          <p:nvSpPr>
            <p:cNvPr id="282" name="Shape 582"/>
            <p:cNvSpPr/>
            <p:nvPr/>
          </p:nvSpPr>
          <p:spPr>
            <a:xfrm>
              <a:off x="6898029" y="2308958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83" name="Shape 584"/>
            <p:cNvSpPr txBox="1"/>
            <p:nvPr/>
          </p:nvSpPr>
          <p:spPr>
            <a:xfrm>
              <a:off x="7148866" y="2329451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Quinn Gross</a:t>
              </a:r>
            </a:p>
          </p:txBody>
        </p:sp>
        <p:sp>
          <p:nvSpPr>
            <p:cNvPr id="284" name="Shape 585"/>
            <p:cNvSpPr/>
            <p:nvPr/>
          </p:nvSpPr>
          <p:spPr>
            <a:xfrm>
              <a:off x="7587832" y="1979107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85" name="Shape 587"/>
            <p:cNvSpPr txBox="1"/>
            <p:nvPr/>
          </p:nvSpPr>
          <p:spPr>
            <a:xfrm>
              <a:off x="7838669" y="1999600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Michael Johnston</a:t>
              </a:r>
            </a:p>
          </p:txBody>
        </p:sp>
        <p:sp>
          <p:nvSpPr>
            <p:cNvPr id="286" name="Shape 588"/>
            <p:cNvSpPr/>
            <p:nvPr/>
          </p:nvSpPr>
          <p:spPr>
            <a:xfrm>
              <a:off x="7587832" y="2308958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87" name="Shape 590"/>
            <p:cNvSpPr txBox="1"/>
            <p:nvPr/>
          </p:nvSpPr>
          <p:spPr>
            <a:xfrm>
              <a:off x="7838669" y="2329451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Kyle Harris</a:t>
              </a:r>
            </a:p>
          </p:txBody>
        </p:sp>
        <p:sp>
          <p:nvSpPr>
            <p:cNvPr id="288" name="Shape 591"/>
            <p:cNvSpPr/>
            <p:nvPr/>
          </p:nvSpPr>
          <p:spPr>
            <a:xfrm>
              <a:off x="8622536" y="1979107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89" name="Shape 593"/>
            <p:cNvSpPr txBox="1"/>
            <p:nvPr/>
          </p:nvSpPr>
          <p:spPr>
            <a:xfrm>
              <a:off x="8873374" y="1999600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Illirik Smirnov</a:t>
              </a:r>
            </a:p>
          </p:txBody>
        </p:sp>
        <p:sp>
          <p:nvSpPr>
            <p:cNvPr id="290" name="Shape 594"/>
            <p:cNvSpPr/>
            <p:nvPr/>
          </p:nvSpPr>
          <p:spPr>
            <a:xfrm>
              <a:off x="8277635" y="2308958"/>
              <a:ext cx="250841" cy="250841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91" name="Shape 596"/>
            <p:cNvSpPr txBox="1"/>
            <p:nvPr/>
          </p:nvSpPr>
          <p:spPr>
            <a:xfrm>
              <a:off x="8528472" y="2329451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Claude Wilson</a:t>
              </a:r>
            </a:p>
          </p:txBody>
        </p:sp>
        <p:sp>
          <p:nvSpPr>
            <p:cNvPr id="292" name="Shape 597"/>
            <p:cNvSpPr/>
            <p:nvPr/>
          </p:nvSpPr>
          <p:spPr>
            <a:xfrm>
              <a:off x="8967437" y="2308958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93" name="Shape 599"/>
            <p:cNvSpPr txBox="1"/>
            <p:nvPr/>
          </p:nvSpPr>
          <p:spPr>
            <a:xfrm>
              <a:off x="9218275" y="2329451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Kit Kelly McGinley</a:t>
              </a:r>
            </a:p>
          </p:txBody>
        </p:sp>
        <p:sp>
          <p:nvSpPr>
            <p:cNvPr id="294" name="Shape 600"/>
            <p:cNvSpPr/>
            <p:nvPr/>
          </p:nvSpPr>
          <p:spPr>
            <a:xfrm>
              <a:off x="7932733" y="1649256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95" name="Shape 602"/>
            <p:cNvSpPr txBox="1"/>
            <p:nvPr/>
          </p:nvSpPr>
          <p:spPr>
            <a:xfrm>
              <a:off x="8183571" y="1669749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Gabriel Ortiz</a:t>
              </a:r>
            </a:p>
          </p:txBody>
        </p:sp>
        <p:sp>
          <p:nvSpPr>
            <p:cNvPr id="296" name="Shape 603"/>
            <p:cNvSpPr/>
            <p:nvPr/>
          </p:nvSpPr>
          <p:spPr>
            <a:xfrm>
              <a:off x="8967437" y="659702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97" name="Shape 605"/>
            <p:cNvSpPr txBox="1"/>
            <p:nvPr/>
          </p:nvSpPr>
          <p:spPr>
            <a:xfrm>
              <a:off x="9218275" y="600184"/>
              <a:ext cx="376257" cy="3686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John Lucas Phillip Wood</a:t>
              </a:r>
            </a:p>
          </p:txBody>
        </p:sp>
        <p:sp>
          <p:nvSpPr>
            <p:cNvPr id="298" name="Shape 606"/>
            <p:cNvSpPr/>
            <p:nvPr/>
          </p:nvSpPr>
          <p:spPr>
            <a:xfrm>
              <a:off x="8622536" y="989553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299" name="Shape 608"/>
            <p:cNvSpPr txBox="1"/>
            <p:nvPr/>
          </p:nvSpPr>
          <p:spPr>
            <a:xfrm>
              <a:off x="8873374" y="1010045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Erin Guthrie</a:t>
              </a:r>
            </a:p>
          </p:txBody>
        </p:sp>
        <p:sp>
          <p:nvSpPr>
            <p:cNvPr id="300" name="Shape 609"/>
            <p:cNvSpPr/>
            <p:nvPr/>
          </p:nvSpPr>
          <p:spPr>
            <a:xfrm>
              <a:off x="9312339" y="989553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01" name="Shape 611"/>
            <p:cNvSpPr txBox="1"/>
            <p:nvPr/>
          </p:nvSpPr>
          <p:spPr>
            <a:xfrm>
              <a:off x="9563177" y="970040"/>
              <a:ext cx="376257" cy="28860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Luke Woodcock</a:t>
              </a:r>
            </a:p>
          </p:txBody>
        </p:sp>
        <p:sp>
          <p:nvSpPr>
            <p:cNvPr id="302" name="Shape 612"/>
            <p:cNvSpPr/>
            <p:nvPr/>
          </p:nvSpPr>
          <p:spPr>
            <a:xfrm>
              <a:off x="8967437" y="1319404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03" name="Shape 614"/>
            <p:cNvSpPr txBox="1"/>
            <p:nvPr/>
          </p:nvSpPr>
          <p:spPr>
            <a:xfrm>
              <a:off x="9218275" y="1339896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Ben Dreyzen</a:t>
              </a:r>
            </a:p>
          </p:txBody>
        </p:sp>
        <p:sp>
          <p:nvSpPr>
            <p:cNvPr id="304" name="Shape 615"/>
            <p:cNvSpPr/>
            <p:nvPr/>
          </p:nvSpPr>
          <p:spPr>
            <a:xfrm>
              <a:off x="8622536" y="1649256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05" name="Shape 617"/>
            <p:cNvSpPr txBox="1"/>
            <p:nvPr/>
          </p:nvSpPr>
          <p:spPr>
            <a:xfrm>
              <a:off x="8873374" y="1669749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Graham Palmer</a:t>
              </a:r>
            </a:p>
          </p:txBody>
        </p:sp>
        <p:sp>
          <p:nvSpPr>
            <p:cNvPr id="306" name="Shape 618"/>
            <p:cNvSpPr/>
            <p:nvPr/>
          </p:nvSpPr>
          <p:spPr>
            <a:xfrm>
              <a:off x="9312339" y="1649256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07" name="Shape 620"/>
            <p:cNvSpPr txBox="1"/>
            <p:nvPr/>
          </p:nvSpPr>
          <p:spPr>
            <a:xfrm>
              <a:off x="9563177" y="1669749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Charlotte Fare</a:t>
              </a:r>
            </a:p>
          </p:txBody>
        </p:sp>
        <p:sp>
          <p:nvSpPr>
            <p:cNvPr id="308" name="Shape 621"/>
            <p:cNvSpPr/>
            <p:nvPr/>
          </p:nvSpPr>
          <p:spPr>
            <a:xfrm>
              <a:off x="9312339" y="1979107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09" name="Shape 623"/>
            <p:cNvSpPr txBox="1"/>
            <p:nvPr/>
          </p:nvSpPr>
          <p:spPr>
            <a:xfrm>
              <a:off x="9563177" y="1959595"/>
              <a:ext cx="493622" cy="288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Trent Hollandsworth</a:t>
              </a:r>
            </a:p>
          </p:txBody>
        </p:sp>
        <p:sp>
          <p:nvSpPr>
            <p:cNvPr id="310" name="Shape 624"/>
            <p:cNvSpPr/>
            <p:nvPr/>
          </p:nvSpPr>
          <p:spPr>
            <a:xfrm>
              <a:off x="9657241" y="1319404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11" name="Shape 626"/>
            <p:cNvSpPr txBox="1"/>
            <p:nvPr/>
          </p:nvSpPr>
          <p:spPr>
            <a:xfrm>
              <a:off x="9908078" y="1259886"/>
              <a:ext cx="376257" cy="3686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John Benjamin Thomas VII</a:t>
              </a:r>
            </a:p>
          </p:txBody>
        </p:sp>
        <p:sp>
          <p:nvSpPr>
            <p:cNvPr id="312" name="Shape 627"/>
            <p:cNvSpPr/>
            <p:nvPr/>
          </p:nvSpPr>
          <p:spPr>
            <a:xfrm>
              <a:off x="10347044" y="-1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13" name="Shape 629"/>
            <p:cNvSpPr txBox="1"/>
            <p:nvPr/>
          </p:nvSpPr>
          <p:spPr>
            <a:xfrm>
              <a:off x="10597881" y="20492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Hannah Hodson</a:t>
              </a:r>
            </a:p>
          </p:txBody>
        </p:sp>
        <p:sp>
          <p:nvSpPr>
            <p:cNvPr id="314" name="Shape 630"/>
            <p:cNvSpPr/>
            <p:nvPr/>
          </p:nvSpPr>
          <p:spPr>
            <a:xfrm>
              <a:off x="10347044" y="329851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15" name="Shape 632"/>
            <p:cNvSpPr txBox="1"/>
            <p:nvPr/>
          </p:nvSpPr>
          <p:spPr>
            <a:xfrm>
              <a:off x="10597881" y="350343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Taylor Bunch</a:t>
              </a:r>
            </a:p>
          </p:txBody>
        </p:sp>
        <p:sp>
          <p:nvSpPr>
            <p:cNvPr id="316" name="Shape 633"/>
            <p:cNvSpPr/>
            <p:nvPr/>
          </p:nvSpPr>
          <p:spPr>
            <a:xfrm>
              <a:off x="10002142" y="659702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17" name="Shape 635"/>
            <p:cNvSpPr txBox="1"/>
            <p:nvPr/>
          </p:nvSpPr>
          <p:spPr>
            <a:xfrm>
              <a:off x="10252979" y="680194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Devon Abdo</a:t>
              </a:r>
            </a:p>
          </p:txBody>
        </p:sp>
        <p:sp>
          <p:nvSpPr>
            <p:cNvPr id="318" name="Shape 636"/>
            <p:cNvSpPr/>
            <p:nvPr/>
          </p:nvSpPr>
          <p:spPr>
            <a:xfrm>
              <a:off x="10691945" y="659702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19" name="Shape 638"/>
            <p:cNvSpPr txBox="1"/>
            <p:nvPr/>
          </p:nvSpPr>
          <p:spPr>
            <a:xfrm>
              <a:off x="10942782" y="680194"/>
              <a:ext cx="376258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Meghan DeMaria</a:t>
              </a:r>
            </a:p>
          </p:txBody>
        </p:sp>
        <p:sp>
          <p:nvSpPr>
            <p:cNvPr id="320" name="Shape 639"/>
            <p:cNvSpPr/>
            <p:nvPr/>
          </p:nvSpPr>
          <p:spPr>
            <a:xfrm>
              <a:off x="10691945" y="989553"/>
              <a:ext cx="250840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21" name="Shape 641"/>
            <p:cNvSpPr txBox="1"/>
            <p:nvPr/>
          </p:nvSpPr>
          <p:spPr>
            <a:xfrm>
              <a:off x="10942782" y="1010045"/>
              <a:ext cx="376258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Austin Andrews</a:t>
              </a:r>
            </a:p>
          </p:txBody>
        </p:sp>
        <p:sp>
          <p:nvSpPr>
            <p:cNvPr id="322" name="Shape 642"/>
            <p:cNvSpPr/>
            <p:nvPr/>
          </p:nvSpPr>
          <p:spPr>
            <a:xfrm>
              <a:off x="10347044" y="1319404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23" name="Shape 644"/>
            <p:cNvSpPr txBox="1"/>
            <p:nvPr/>
          </p:nvSpPr>
          <p:spPr>
            <a:xfrm>
              <a:off x="10597894" y="1299954"/>
              <a:ext cx="517189" cy="288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Chuchitra Thanigaivasan</a:t>
              </a:r>
            </a:p>
          </p:txBody>
        </p:sp>
        <p:sp>
          <p:nvSpPr>
            <p:cNvPr id="324" name="Shape 645"/>
            <p:cNvSpPr/>
            <p:nvPr/>
          </p:nvSpPr>
          <p:spPr>
            <a:xfrm>
              <a:off x="11036846" y="1319404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25" name="Shape 647"/>
            <p:cNvSpPr txBox="1"/>
            <p:nvPr/>
          </p:nvSpPr>
          <p:spPr>
            <a:xfrm>
              <a:off x="11287684" y="1339896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Rishi Kumar</a:t>
              </a:r>
            </a:p>
          </p:txBody>
        </p:sp>
        <p:sp>
          <p:nvSpPr>
            <p:cNvPr id="326" name="Shape 648"/>
            <p:cNvSpPr/>
            <p:nvPr/>
          </p:nvSpPr>
          <p:spPr>
            <a:xfrm>
              <a:off x="10002142" y="1649256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27" name="Shape 650"/>
            <p:cNvSpPr txBox="1"/>
            <p:nvPr/>
          </p:nvSpPr>
          <p:spPr>
            <a:xfrm>
              <a:off x="10252979" y="1669749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Geoffrey McGee</a:t>
              </a:r>
            </a:p>
          </p:txBody>
        </p:sp>
        <p:sp>
          <p:nvSpPr>
            <p:cNvPr id="328" name="Shape 651"/>
            <p:cNvSpPr/>
            <p:nvPr/>
          </p:nvSpPr>
          <p:spPr>
            <a:xfrm>
              <a:off x="10691945" y="1649256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29" name="Shape 653"/>
            <p:cNvSpPr txBox="1"/>
            <p:nvPr/>
          </p:nvSpPr>
          <p:spPr>
            <a:xfrm>
              <a:off x="10942782" y="1669749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Connor Brown</a:t>
              </a:r>
            </a:p>
          </p:txBody>
        </p:sp>
        <p:sp>
          <p:nvSpPr>
            <p:cNvPr id="330" name="Shape 654"/>
            <p:cNvSpPr/>
            <p:nvPr/>
          </p:nvSpPr>
          <p:spPr>
            <a:xfrm>
              <a:off x="11381748" y="1649256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31" name="Shape 656"/>
            <p:cNvSpPr txBox="1"/>
            <p:nvPr/>
          </p:nvSpPr>
          <p:spPr>
            <a:xfrm>
              <a:off x="11632586" y="1669749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Michael Krantz</a:t>
              </a:r>
            </a:p>
          </p:txBody>
        </p:sp>
        <p:sp>
          <p:nvSpPr>
            <p:cNvPr id="332" name="Shape 659"/>
            <p:cNvSpPr txBox="1"/>
            <p:nvPr/>
          </p:nvSpPr>
          <p:spPr>
            <a:xfrm>
              <a:off x="12322389" y="1669749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Michael Sanders</a:t>
              </a:r>
            </a:p>
          </p:txBody>
        </p:sp>
        <p:sp>
          <p:nvSpPr>
            <p:cNvPr id="333" name="Shape 660"/>
            <p:cNvSpPr/>
            <p:nvPr/>
          </p:nvSpPr>
          <p:spPr>
            <a:xfrm>
              <a:off x="12071551" y="1979107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34" name="Shape 662"/>
            <p:cNvSpPr txBox="1"/>
            <p:nvPr/>
          </p:nvSpPr>
          <p:spPr>
            <a:xfrm>
              <a:off x="12322389" y="1999600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Matty Jackman</a:t>
              </a:r>
            </a:p>
          </p:txBody>
        </p:sp>
        <p:sp>
          <p:nvSpPr>
            <p:cNvPr id="335" name="Shape 663"/>
            <p:cNvSpPr/>
            <p:nvPr/>
          </p:nvSpPr>
          <p:spPr>
            <a:xfrm>
              <a:off x="12149983" y="326543"/>
              <a:ext cx="250840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36" name="Shape 665"/>
            <p:cNvSpPr txBox="1"/>
            <p:nvPr/>
          </p:nvSpPr>
          <p:spPr>
            <a:xfrm>
              <a:off x="12400820" y="347036"/>
              <a:ext cx="376257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Rachel Gurvich</a:t>
              </a:r>
            </a:p>
          </p:txBody>
        </p:sp>
        <p:sp>
          <p:nvSpPr>
            <p:cNvPr id="337" name="Shape 666"/>
            <p:cNvSpPr/>
            <p:nvPr/>
          </p:nvSpPr>
          <p:spPr>
            <a:xfrm>
              <a:off x="11855375" y="1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38" name="Shape 668"/>
            <p:cNvSpPr txBox="1"/>
            <p:nvPr/>
          </p:nvSpPr>
          <p:spPr>
            <a:xfrm>
              <a:off x="12106213" y="60499"/>
              <a:ext cx="376257" cy="1285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Ryan Ong</a:t>
              </a:r>
            </a:p>
          </p:txBody>
        </p:sp>
        <p:sp>
          <p:nvSpPr>
            <p:cNvPr id="339" name="Shape 669"/>
            <p:cNvSpPr/>
            <p:nvPr/>
          </p:nvSpPr>
          <p:spPr>
            <a:xfrm>
              <a:off x="11507167" y="337002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40" name="Shape 671"/>
            <p:cNvSpPr txBox="1"/>
            <p:nvPr/>
          </p:nvSpPr>
          <p:spPr>
            <a:xfrm>
              <a:off x="11758004" y="357494"/>
              <a:ext cx="376258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Crissy Mayo</a:t>
              </a:r>
            </a:p>
          </p:txBody>
        </p:sp>
        <p:sp>
          <p:nvSpPr>
            <p:cNvPr id="341" name="Shape 672"/>
            <p:cNvSpPr/>
            <p:nvPr/>
          </p:nvSpPr>
          <p:spPr>
            <a:xfrm>
              <a:off x="11507167" y="666853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42" name="Shape 674"/>
            <p:cNvSpPr txBox="1"/>
            <p:nvPr/>
          </p:nvSpPr>
          <p:spPr>
            <a:xfrm>
              <a:off x="11758004" y="647340"/>
              <a:ext cx="376258" cy="28860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Jeff Island-Smith</a:t>
              </a:r>
            </a:p>
          </p:txBody>
        </p:sp>
        <p:sp>
          <p:nvSpPr>
            <p:cNvPr id="343" name="Shape 675"/>
            <p:cNvSpPr/>
            <p:nvPr/>
          </p:nvSpPr>
          <p:spPr>
            <a:xfrm>
              <a:off x="11507167" y="996704"/>
              <a:ext cx="250841" cy="25084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44" name="Shape 677"/>
            <p:cNvSpPr txBox="1"/>
            <p:nvPr/>
          </p:nvSpPr>
          <p:spPr>
            <a:xfrm>
              <a:off x="11758004" y="1017196"/>
              <a:ext cx="376258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Kevin Whitfield</a:t>
              </a:r>
            </a:p>
          </p:txBody>
        </p:sp>
        <p:sp>
          <p:nvSpPr>
            <p:cNvPr id="345" name="Shape 358"/>
            <p:cNvSpPr/>
            <p:nvPr/>
          </p:nvSpPr>
          <p:spPr>
            <a:xfrm>
              <a:off x="11162265" y="1573696"/>
              <a:ext cx="1034706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346" name="Shape 657"/>
            <p:cNvSpPr/>
            <p:nvPr/>
          </p:nvSpPr>
          <p:spPr>
            <a:xfrm>
              <a:off x="12071551" y="1649256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47" name="Shape 534"/>
            <p:cNvSpPr/>
            <p:nvPr/>
          </p:nvSpPr>
          <p:spPr>
            <a:xfrm>
              <a:off x="2759211" y="2638810"/>
              <a:ext cx="250841" cy="25084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49" name="Shape 489"/>
            <p:cNvSpPr/>
            <p:nvPr/>
          </p:nvSpPr>
          <p:spPr>
            <a:xfrm>
              <a:off x="5200049" y="3295666"/>
              <a:ext cx="250840" cy="25084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50" name="Shape 491"/>
            <p:cNvSpPr txBox="1"/>
            <p:nvPr/>
          </p:nvSpPr>
          <p:spPr>
            <a:xfrm>
              <a:off x="5439954" y="3327100"/>
              <a:ext cx="376257" cy="208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rPr dirty="0"/>
                <a:t>Caleb </a:t>
              </a:r>
              <a:r>
                <a:rPr dirty="0" err="1"/>
                <a:t>Shuda</a:t>
              </a:r>
              <a:endParaRPr dirty="0"/>
            </a:p>
          </p:txBody>
        </p:sp>
        <p:sp>
          <p:nvSpPr>
            <p:cNvPr id="351" name="Shape 365"/>
            <p:cNvSpPr/>
            <p:nvPr/>
          </p:nvSpPr>
          <p:spPr>
            <a:xfrm>
              <a:off x="11980795" y="266436"/>
              <a:ext cx="344903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352" name="Shape 366"/>
            <p:cNvSpPr/>
            <p:nvPr/>
          </p:nvSpPr>
          <p:spPr>
            <a:xfrm>
              <a:off x="11635892" y="266436"/>
              <a:ext cx="344904" cy="7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353" name="Shape 663"/>
            <p:cNvSpPr/>
            <p:nvPr/>
          </p:nvSpPr>
          <p:spPr>
            <a:xfrm>
              <a:off x="12172230" y="664194"/>
              <a:ext cx="250841" cy="250841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  <p:sp>
          <p:nvSpPr>
            <p:cNvPr id="354" name="Shape 665"/>
            <p:cNvSpPr txBox="1"/>
            <p:nvPr/>
          </p:nvSpPr>
          <p:spPr>
            <a:xfrm>
              <a:off x="12397667" y="684687"/>
              <a:ext cx="376258" cy="208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843" tIns="19843" rIns="19843" bIns="19843" numCol="1" anchor="ctr">
              <a:spAutoFit/>
            </a:bodyPr>
            <a:lstStyle>
              <a:lvl1pPr>
                <a:lnSpc>
                  <a:spcPct val="90000"/>
                </a:lnSpc>
                <a:defRPr sz="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Hannah Johnson</a:t>
              </a:r>
            </a:p>
          </p:txBody>
        </p:sp>
      </p:grpSp>
      <p:grpSp>
        <p:nvGrpSpPr>
          <p:cNvPr id="358" name="Shape 678"/>
          <p:cNvGrpSpPr/>
          <p:nvPr/>
        </p:nvGrpSpPr>
        <p:grpSpPr>
          <a:xfrm>
            <a:off x="152397" y="225425"/>
            <a:ext cx="12698754" cy="1796876"/>
            <a:chOff x="-1" y="0"/>
            <a:chExt cx="12698752" cy="1796874"/>
          </a:xfrm>
        </p:grpSpPr>
        <p:sp>
          <p:nvSpPr>
            <p:cNvPr id="356" name="Rectangle"/>
            <p:cNvSpPr/>
            <p:nvPr/>
          </p:nvSpPr>
          <p:spPr>
            <a:xfrm>
              <a:off x="-2" y="0"/>
              <a:ext cx="12698753" cy="1796875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7" name="Philanthropic Society"/>
            <p:cNvSpPr txBox="1"/>
            <p:nvPr/>
          </p:nvSpPr>
          <p:spPr>
            <a:xfrm>
              <a:off x="-2" y="469860"/>
              <a:ext cx="12698753" cy="8571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5233" tIns="95233" rIns="95233" bIns="95233" numCol="1" anchor="ctr">
              <a:spAutoFit/>
            </a:bodyPr>
            <a:lstStyle>
              <a:lvl1pPr algn="ctr">
                <a:defRPr sz="4600">
                  <a:solidFill>
                    <a:srgbClr val="FFFFFF"/>
                  </a:solidFill>
                </a:defRPr>
              </a:lvl1pPr>
            </a:lstStyle>
            <a:p>
              <a:r>
                <a:t>Philanthropic Society</a:t>
              </a:r>
            </a:p>
          </p:txBody>
        </p:sp>
      </p:grpSp>
      <p:sp>
        <p:nvSpPr>
          <p:cNvPr id="359" name="Shape 392"/>
          <p:cNvSpPr/>
          <p:nvPr/>
        </p:nvSpPr>
        <p:spPr>
          <a:xfrm>
            <a:off x="4115601" y="6047429"/>
            <a:ext cx="142630" cy="79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0885"/>
                </a:lnTo>
                <a:lnTo>
                  <a:pt x="0" y="10885"/>
                </a:lnTo>
                <a:lnTo>
                  <a:pt x="0" y="21600"/>
                </a:lnTo>
              </a:path>
            </a:pathLst>
          </a:custGeom>
          <a:ln w="12700">
            <a:solidFill>
              <a:srgbClr val="FFFFFF"/>
            </a:solidFill>
            <a:miter/>
          </a:ln>
        </p:spPr>
        <p:txBody>
          <a:bodyPr lIns="47623" tIns="47623" rIns="47623" bIns="47623"/>
          <a:lstStyle/>
          <a:p>
            <a:endParaRPr/>
          </a:p>
        </p:txBody>
      </p:sp>
      <p:sp>
        <p:nvSpPr>
          <p:cNvPr id="360" name="TextBox 3"/>
          <p:cNvSpPr txBox="1"/>
          <p:nvPr/>
        </p:nvSpPr>
        <p:spPr>
          <a:xfrm>
            <a:off x="7626640" y="6072500"/>
            <a:ext cx="393327" cy="27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7623" tIns="47623" rIns="47623" bIns="47623">
            <a:spAutoFit/>
          </a:bodyPr>
          <a:lstStyle/>
          <a:p>
            <a:pPr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Kristen </a:t>
            </a:r>
          </a:p>
          <a:p>
            <a:pPr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Roehrig</a:t>
            </a:r>
            <a:endParaRPr dirty="0"/>
          </a:p>
        </p:txBody>
      </p:sp>
      <p:sp>
        <p:nvSpPr>
          <p:cNvPr id="361" name="TextBox 5"/>
          <p:cNvSpPr txBox="1"/>
          <p:nvPr/>
        </p:nvSpPr>
        <p:spPr>
          <a:xfrm>
            <a:off x="2130452" y="5777526"/>
            <a:ext cx="328624" cy="27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7623" tIns="47623" rIns="47623" bIns="47623">
            <a:spAutoFit/>
          </a:bodyPr>
          <a:lstStyle/>
          <a:p>
            <a:pPr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Hope </a:t>
            </a:r>
          </a:p>
          <a:p>
            <a:pPr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Cary</a:t>
            </a:r>
          </a:p>
        </p:txBody>
      </p:sp>
      <p:sp>
        <p:nvSpPr>
          <p:cNvPr id="362" name="Shape 397"/>
          <p:cNvSpPr/>
          <p:nvPr/>
        </p:nvSpPr>
        <p:spPr>
          <a:xfrm>
            <a:off x="2025632" y="5711877"/>
            <a:ext cx="862255" cy="79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0885"/>
                </a:lnTo>
                <a:lnTo>
                  <a:pt x="0" y="10885"/>
                </a:lnTo>
                <a:lnTo>
                  <a:pt x="0" y="21600"/>
                </a:lnTo>
              </a:path>
            </a:pathLst>
          </a:custGeom>
          <a:ln w="12700">
            <a:solidFill>
              <a:srgbClr val="FFFFFF"/>
            </a:solidFill>
            <a:miter/>
          </a:ln>
        </p:spPr>
        <p:txBody>
          <a:bodyPr lIns="47623" tIns="47623" rIns="47623" bIns="47623"/>
          <a:lstStyle/>
          <a:p>
            <a:endParaRPr/>
          </a:p>
        </p:txBody>
      </p:sp>
      <p:sp>
        <p:nvSpPr>
          <p:cNvPr id="363" name="Shape 537"/>
          <p:cNvSpPr/>
          <p:nvPr/>
        </p:nvSpPr>
        <p:spPr>
          <a:xfrm>
            <a:off x="1907779" y="5776787"/>
            <a:ext cx="250840" cy="250841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3"/>
            </a:solidFill>
            <a:miter/>
          </a:ln>
        </p:spPr>
        <p:txBody>
          <a:bodyPr lIns="47623" tIns="47623" rIns="47623" bIns="47623" anchor="ctr"/>
          <a:lstStyle/>
          <a:p>
            <a:endParaRPr/>
          </a:p>
        </p:txBody>
      </p:sp>
      <p:sp>
        <p:nvSpPr>
          <p:cNvPr id="364" name="Shape 390"/>
          <p:cNvSpPr/>
          <p:nvPr/>
        </p:nvSpPr>
        <p:spPr>
          <a:xfrm>
            <a:off x="4265263" y="6047429"/>
            <a:ext cx="344903" cy="79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0885"/>
                </a:lnTo>
                <a:lnTo>
                  <a:pt x="21600" y="10885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  <a:miter/>
          </a:ln>
        </p:spPr>
        <p:txBody>
          <a:bodyPr lIns="47623" tIns="47623" rIns="47623" bIns="47623"/>
          <a:lstStyle/>
          <a:p>
            <a:endParaRPr/>
          </a:p>
        </p:txBody>
      </p:sp>
      <p:sp>
        <p:nvSpPr>
          <p:cNvPr id="365" name="Shape 552"/>
          <p:cNvSpPr/>
          <p:nvPr/>
        </p:nvSpPr>
        <p:spPr>
          <a:xfrm>
            <a:off x="4484745" y="6138688"/>
            <a:ext cx="250841" cy="250841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3"/>
            </a:solidFill>
            <a:miter/>
          </a:ln>
        </p:spPr>
        <p:txBody>
          <a:bodyPr lIns="47623" tIns="47623" rIns="47623" bIns="47623" anchor="ctr"/>
          <a:lstStyle/>
          <a:p>
            <a:endParaRPr/>
          </a:p>
        </p:txBody>
      </p:sp>
      <p:sp>
        <p:nvSpPr>
          <p:cNvPr id="366" name="TextBox 4"/>
          <p:cNvSpPr txBox="1"/>
          <p:nvPr/>
        </p:nvSpPr>
        <p:spPr>
          <a:xfrm>
            <a:off x="4693323" y="6143881"/>
            <a:ext cx="585116" cy="264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7623" tIns="47623" rIns="47623" bIns="47623">
            <a:spAutoFit/>
          </a:bodyPr>
          <a:lstStyle>
            <a:lvl1pPr>
              <a:lnSpc>
                <a:spcPct val="90000"/>
              </a:lnSpc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Sidharth Sirdeshmuskh</a:t>
            </a:r>
          </a:p>
        </p:txBody>
      </p:sp>
      <p:sp>
        <p:nvSpPr>
          <p:cNvPr id="367" name="Shape 573"/>
          <p:cNvSpPr/>
          <p:nvPr/>
        </p:nvSpPr>
        <p:spPr>
          <a:xfrm>
            <a:off x="8069959" y="6084250"/>
            <a:ext cx="250840" cy="250841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3"/>
            </a:solidFill>
            <a:miter/>
          </a:ln>
        </p:spPr>
        <p:txBody>
          <a:bodyPr lIns="47623" tIns="47623" rIns="47623" bIns="47623" anchor="ctr"/>
          <a:lstStyle/>
          <a:p>
            <a:endParaRPr/>
          </a:p>
        </p:txBody>
      </p:sp>
      <p:grpSp>
        <p:nvGrpSpPr>
          <p:cNvPr id="371" name="Group 6"/>
          <p:cNvGrpSpPr/>
          <p:nvPr/>
        </p:nvGrpSpPr>
        <p:grpSpPr>
          <a:xfrm>
            <a:off x="7397752" y="5996722"/>
            <a:ext cx="815224" cy="333161"/>
            <a:chOff x="0" y="0"/>
            <a:chExt cx="815222" cy="333159"/>
          </a:xfrm>
        </p:grpSpPr>
        <p:sp>
          <p:nvSpPr>
            <p:cNvPr id="368" name="Shape 387"/>
            <p:cNvSpPr/>
            <p:nvPr/>
          </p:nvSpPr>
          <p:spPr>
            <a:xfrm>
              <a:off x="470320" y="-1"/>
              <a:ext cx="344903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5"/>
                  </a:lnTo>
                  <a:lnTo>
                    <a:pt x="21600" y="1088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369" name="Shape 388"/>
            <p:cNvSpPr/>
            <p:nvPr/>
          </p:nvSpPr>
          <p:spPr>
            <a:xfrm>
              <a:off x="125418" y="-1"/>
              <a:ext cx="344904" cy="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5"/>
                  </a:lnTo>
                  <a:lnTo>
                    <a:pt x="0" y="1088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t">
              <a:noAutofit/>
            </a:bodyPr>
            <a:lstStyle/>
            <a:p>
              <a:endParaRPr/>
            </a:p>
          </p:txBody>
        </p:sp>
        <p:sp>
          <p:nvSpPr>
            <p:cNvPr id="370" name="Shape 567"/>
            <p:cNvSpPr/>
            <p:nvPr/>
          </p:nvSpPr>
          <p:spPr>
            <a:xfrm>
              <a:off x="0" y="82320"/>
              <a:ext cx="250840" cy="25084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wrap="square" lIns="47623" tIns="47623" rIns="47623" bIns="47623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372" name="Rectangle 1"/>
          <p:cNvSpPr txBox="1"/>
          <p:nvPr/>
        </p:nvSpPr>
        <p:spPr>
          <a:xfrm>
            <a:off x="8278391" y="6073145"/>
            <a:ext cx="585391" cy="27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7623" tIns="47623" rIns="47623" bIns="47623">
            <a:spAutoFit/>
          </a:bodyPr>
          <a:lstStyle>
            <a:lvl1pPr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Gayathri Raghavendra</a:t>
            </a:r>
          </a:p>
        </p:txBody>
      </p:sp>
      <p:sp>
        <p:nvSpPr>
          <p:cNvPr id="374" name="Shape 489"/>
          <p:cNvSpPr/>
          <p:nvPr/>
        </p:nvSpPr>
        <p:spPr>
          <a:xfrm>
            <a:off x="2402154" y="6468385"/>
            <a:ext cx="250841" cy="250841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3"/>
            </a:solidFill>
            <a:miter/>
          </a:ln>
        </p:spPr>
        <p:txBody>
          <a:bodyPr lIns="47623" tIns="47623" rIns="47623" bIns="47623" anchor="ctr"/>
          <a:lstStyle/>
          <a:p>
            <a:endParaRPr/>
          </a:p>
        </p:txBody>
      </p:sp>
      <p:sp>
        <p:nvSpPr>
          <p:cNvPr id="375" name="Shape 491"/>
          <p:cNvSpPr txBox="1"/>
          <p:nvPr/>
        </p:nvSpPr>
        <p:spPr>
          <a:xfrm>
            <a:off x="2652995" y="6489506"/>
            <a:ext cx="376259" cy="208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843" tIns="19843" rIns="19843" bIns="19843" anchor="ctr">
            <a:spAutoFit/>
          </a:bodyPr>
          <a:lstStyle>
            <a:lvl1pPr>
              <a:lnSpc>
                <a:spcPct val="90000"/>
              </a:lnSpc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Nathaniel Jacobs</a:t>
            </a:r>
          </a:p>
        </p:txBody>
      </p:sp>
      <p:sp>
        <p:nvSpPr>
          <p:cNvPr id="376" name="Shape 394">
            <a:extLst>
              <a:ext uri="{FF2B5EF4-FFF2-40B4-BE49-F238E27FC236}">
                <a16:creationId xmlns:a16="http://schemas.microsoft.com/office/drawing/2014/main" id="{130141CF-0EEE-3044-8E02-7FF9B9687BE7}"/>
              </a:ext>
            </a:extLst>
          </p:cNvPr>
          <p:cNvSpPr/>
          <p:nvPr/>
        </p:nvSpPr>
        <p:spPr>
          <a:xfrm>
            <a:off x="2872478" y="6379464"/>
            <a:ext cx="344903" cy="79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0885"/>
                </a:lnTo>
                <a:lnTo>
                  <a:pt x="21600" y="10885"/>
                </a:lnTo>
                <a:lnTo>
                  <a:pt x="21600" y="21600"/>
                </a:lnTo>
              </a:path>
            </a:pathLst>
          </a:cu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t">
            <a:noAutofit/>
          </a:bodyPr>
          <a:lstStyle/>
          <a:p>
            <a:endParaRPr/>
          </a:p>
        </p:txBody>
      </p:sp>
      <p:sp>
        <p:nvSpPr>
          <p:cNvPr id="377" name="Shape 395">
            <a:extLst>
              <a:ext uri="{FF2B5EF4-FFF2-40B4-BE49-F238E27FC236}">
                <a16:creationId xmlns:a16="http://schemas.microsoft.com/office/drawing/2014/main" id="{DE2C2EAE-3E35-2248-A24C-FD31863CA0AA}"/>
              </a:ext>
            </a:extLst>
          </p:cNvPr>
          <p:cNvSpPr/>
          <p:nvPr/>
        </p:nvSpPr>
        <p:spPr>
          <a:xfrm>
            <a:off x="2527575" y="6384417"/>
            <a:ext cx="344903" cy="79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0885"/>
                </a:lnTo>
                <a:lnTo>
                  <a:pt x="0" y="10885"/>
                </a:lnTo>
                <a:lnTo>
                  <a:pt x="0" y="21600"/>
                </a:lnTo>
              </a:path>
            </a:pathLst>
          </a:cu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t">
            <a:noAutofit/>
          </a:bodyPr>
          <a:lstStyle/>
          <a:p>
            <a:endParaRPr/>
          </a:p>
        </p:txBody>
      </p:sp>
      <p:sp>
        <p:nvSpPr>
          <p:cNvPr id="378" name="Shape 489">
            <a:extLst>
              <a:ext uri="{FF2B5EF4-FFF2-40B4-BE49-F238E27FC236}">
                <a16:creationId xmlns:a16="http://schemas.microsoft.com/office/drawing/2014/main" id="{EAA72ACB-FFE2-944C-82C6-A69B280CE50B}"/>
              </a:ext>
            </a:extLst>
          </p:cNvPr>
          <p:cNvSpPr/>
          <p:nvPr/>
        </p:nvSpPr>
        <p:spPr>
          <a:xfrm>
            <a:off x="3091960" y="6458479"/>
            <a:ext cx="250841" cy="250841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3"/>
            </a:solidFill>
            <a:miter/>
          </a:ln>
        </p:spPr>
        <p:txBody>
          <a:bodyPr lIns="47623" tIns="47623" rIns="47623" bIns="47623" anchor="ctr"/>
          <a:lstStyle/>
          <a:p>
            <a:endParaRPr/>
          </a:p>
        </p:txBody>
      </p:sp>
      <p:sp>
        <p:nvSpPr>
          <p:cNvPr id="379" name="Shape 491">
            <a:extLst>
              <a:ext uri="{FF2B5EF4-FFF2-40B4-BE49-F238E27FC236}">
                <a16:creationId xmlns:a16="http://schemas.microsoft.com/office/drawing/2014/main" id="{CDA72533-C18F-8D4B-A43C-189DB5D732EE}"/>
              </a:ext>
            </a:extLst>
          </p:cNvPr>
          <p:cNvSpPr txBox="1"/>
          <p:nvPr/>
        </p:nvSpPr>
        <p:spPr>
          <a:xfrm>
            <a:off x="3342801" y="6490668"/>
            <a:ext cx="376259" cy="206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843" tIns="19843" rIns="19843" bIns="19843" anchor="ctr">
            <a:spAutoFit/>
          </a:bodyPr>
          <a:lstStyle>
            <a:lvl1pPr>
              <a:lnSpc>
                <a:spcPct val="90000"/>
              </a:lnSpc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Hanna </a:t>
            </a:r>
          </a:p>
          <a:p>
            <a:r>
              <a:rPr lang="en-US" dirty="0"/>
              <a:t>Tischer</a:t>
            </a:r>
            <a:endParaRPr dirty="0"/>
          </a:p>
        </p:txBody>
      </p:sp>
      <p:sp>
        <p:nvSpPr>
          <p:cNvPr id="380" name="Shape 394">
            <a:extLst>
              <a:ext uri="{FF2B5EF4-FFF2-40B4-BE49-F238E27FC236}">
                <a16:creationId xmlns:a16="http://schemas.microsoft.com/office/drawing/2014/main" id="{206B2BAF-0EA1-1445-943D-071B90AF9C98}"/>
              </a:ext>
            </a:extLst>
          </p:cNvPr>
          <p:cNvSpPr/>
          <p:nvPr/>
        </p:nvSpPr>
        <p:spPr>
          <a:xfrm>
            <a:off x="3587783" y="6396306"/>
            <a:ext cx="344903" cy="79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0885"/>
                </a:lnTo>
                <a:lnTo>
                  <a:pt x="21600" y="10885"/>
                </a:lnTo>
                <a:lnTo>
                  <a:pt x="21600" y="21600"/>
                </a:lnTo>
              </a:path>
            </a:pathLst>
          </a:cu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t">
            <a:noAutofit/>
          </a:bodyPr>
          <a:lstStyle/>
          <a:p>
            <a:endParaRPr/>
          </a:p>
        </p:txBody>
      </p:sp>
      <p:sp>
        <p:nvSpPr>
          <p:cNvPr id="381" name="Shape 489">
            <a:extLst>
              <a:ext uri="{FF2B5EF4-FFF2-40B4-BE49-F238E27FC236}">
                <a16:creationId xmlns:a16="http://schemas.microsoft.com/office/drawing/2014/main" id="{934CE8C8-3172-CF4F-B3C9-04E3AA62BA28}"/>
              </a:ext>
            </a:extLst>
          </p:cNvPr>
          <p:cNvSpPr/>
          <p:nvPr/>
        </p:nvSpPr>
        <p:spPr>
          <a:xfrm>
            <a:off x="3800931" y="6475321"/>
            <a:ext cx="250841" cy="250841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3"/>
            </a:solidFill>
            <a:miter/>
          </a:ln>
        </p:spPr>
        <p:txBody>
          <a:bodyPr lIns="47623" tIns="47623" rIns="47623" bIns="47623" anchor="ctr"/>
          <a:lstStyle/>
          <a:p>
            <a:endParaRPr/>
          </a:p>
        </p:txBody>
      </p:sp>
      <p:sp>
        <p:nvSpPr>
          <p:cNvPr id="382" name="Shape 491">
            <a:extLst>
              <a:ext uri="{FF2B5EF4-FFF2-40B4-BE49-F238E27FC236}">
                <a16:creationId xmlns:a16="http://schemas.microsoft.com/office/drawing/2014/main" id="{B7E8C2C9-C12A-2D4B-AB1C-F05910CE8D93}"/>
              </a:ext>
            </a:extLst>
          </p:cNvPr>
          <p:cNvSpPr txBox="1"/>
          <p:nvPr/>
        </p:nvSpPr>
        <p:spPr>
          <a:xfrm>
            <a:off x="4051772" y="6501003"/>
            <a:ext cx="376259" cy="206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843" tIns="19843" rIns="19843" bIns="19843" anchor="ctr">
            <a:spAutoFit/>
          </a:bodyPr>
          <a:lstStyle>
            <a:lvl1pPr>
              <a:lnSpc>
                <a:spcPct val="90000"/>
              </a:lnSpc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Hanna </a:t>
            </a:r>
          </a:p>
          <a:p>
            <a:r>
              <a:rPr lang="en-US" dirty="0"/>
              <a:t>Berg</a:t>
            </a:r>
            <a:endParaRPr dirty="0"/>
          </a:p>
        </p:txBody>
      </p:sp>
      <p:sp>
        <p:nvSpPr>
          <p:cNvPr id="383" name="Shape 394">
            <a:extLst>
              <a:ext uri="{FF2B5EF4-FFF2-40B4-BE49-F238E27FC236}">
                <a16:creationId xmlns:a16="http://schemas.microsoft.com/office/drawing/2014/main" id="{45D8EB71-C1D0-5745-9BBE-6E4F8189459F}"/>
              </a:ext>
            </a:extLst>
          </p:cNvPr>
          <p:cNvSpPr/>
          <p:nvPr/>
        </p:nvSpPr>
        <p:spPr>
          <a:xfrm>
            <a:off x="5661429" y="6033432"/>
            <a:ext cx="344903" cy="79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0885"/>
                </a:lnTo>
                <a:lnTo>
                  <a:pt x="21600" y="10885"/>
                </a:lnTo>
                <a:lnTo>
                  <a:pt x="21600" y="21600"/>
                </a:lnTo>
              </a:path>
            </a:pathLst>
          </a:cu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t">
            <a:noAutofit/>
          </a:bodyPr>
          <a:lstStyle/>
          <a:p>
            <a:endParaRPr/>
          </a:p>
        </p:txBody>
      </p:sp>
      <p:sp>
        <p:nvSpPr>
          <p:cNvPr id="384" name="Shape 395">
            <a:extLst>
              <a:ext uri="{FF2B5EF4-FFF2-40B4-BE49-F238E27FC236}">
                <a16:creationId xmlns:a16="http://schemas.microsoft.com/office/drawing/2014/main" id="{5DB99571-1678-0446-862C-8326B069422C}"/>
              </a:ext>
            </a:extLst>
          </p:cNvPr>
          <p:cNvSpPr/>
          <p:nvPr/>
        </p:nvSpPr>
        <p:spPr>
          <a:xfrm>
            <a:off x="5316526" y="6035286"/>
            <a:ext cx="344903" cy="79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0885"/>
                </a:lnTo>
                <a:lnTo>
                  <a:pt x="0" y="10885"/>
                </a:lnTo>
                <a:lnTo>
                  <a:pt x="0" y="21600"/>
                </a:lnTo>
              </a:path>
            </a:pathLst>
          </a:cu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t">
            <a:noAutofit/>
          </a:bodyPr>
          <a:lstStyle/>
          <a:p>
            <a:endParaRPr/>
          </a:p>
        </p:txBody>
      </p:sp>
      <p:sp>
        <p:nvSpPr>
          <p:cNvPr id="385" name="Shape 489">
            <a:extLst>
              <a:ext uri="{FF2B5EF4-FFF2-40B4-BE49-F238E27FC236}">
                <a16:creationId xmlns:a16="http://schemas.microsoft.com/office/drawing/2014/main" id="{44464081-763B-6244-86E7-F92D47A46D66}"/>
              </a:ext>
            </a:extLst>
          </p:cNvPr>
          <p:cNvSpPr/>
          <p:nvPr/>
        </p:nvSpPr>
        <p:spPr>
          <a:xfrm>
            <a:off x="5878539" y="6112447"/>
            <a:ext cx="250840" cy="250840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accent3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ctr">
            <a:noAutofit/>
          </a:bodyPr>
          <a:lstStyle/>
          <a:p>
            <a:endParaRPr/>
          </a:p>
        </p:txBody>
      </p:sp>
      <p:sp>
        <p:nvSpPr>
          <p:cNvPr id="386" name="Shape 491">
            <a:extLst>
              <a:ext uri="{FF2B5EF4-FFF2-40B4-BE49-F238E27FC236}">
                <a16:creationId xmlns:a16="http://schemas.microsoft.com/office/drawing/2014/main" id="{13AD7AE1-55CE-4247-98D6-66CED904BF0A}"/>
              </a:ext>
            </a:extLst>
          </p:cNvPr>
          <p:cNvSpPr txBox="1"/>
          <p:nvPr/>
        </p:nvSpPr>
        <p:spPr>
          <a:xfrm>
            <a:off x="6129379" y="6149685"/>
            <a:ext cx="376257" cy="2062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843" tIns="19843" rIns="19843" bIns="19843" numCol="1" anchor="ctr">
            <a:spAutoFit/>
          </a:bodyPr>
          <a:lstStyle>
            <a:lvl1pPr>
              <a:lnSpc>
                <a:spcPct val="90000"/>
              </a:lnSpc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Jason</a:t>
            </a:r>
          </a:p>
          <a:p>
            <a:r>
              <a:rPr lang="en-US" dirty="0"/>
              <a:t>Chun </a:t>
            </a:r>
            <a:r>
              <a:rPr lang="en-US" dirty="0" err="1"/>
              <a:t>XIe</a:t>
            </a:r>
            <a:endParaRPr dirty="0"/>
          </a:p>
        </p:txBody>
      </p:sp>
      <p:sp>
        <p:nvSpPr>
          <p:cNvPr id="387" name="Shape 395">
            <a:extLst>
              <a:ext uri="{FF2B5EF4-FFF2-40B4-BE49-F238E27FC236}">
                <a16:creationId xmlns:a16="http://schemas.microsoft.com/office/drawing/2014/main" id="{6380F4E7-A1E2-BA4B-91FE-3A5E814603C3}"/>
              </a:ext>
            </a:extLst>
          </p:cNvPr>
          <p:cNvSpPr/>
          <p:nvPr/>
        </p:nvSpPr>
        <p:spPr>
          <a:xfrm>
            <a:off x="4971623" y="6366585"/>
            <a:ext cx="344903" cy="79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0885"/>
                </a:lnTo>
                <a:lnTo>
                  <a:pt x="0" y="10885"/>
                </a:lnTo>
                <a:lnTo>
                  <a:pt x="0" y="21600"/>
                </a:lnTo>
              </a:path>
            </a:pathLst>
          </a:cu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t">
            <a:noAutofit/>
          </a:bodyPr>
          <a:lstStyle/>
          <a:p>
            <a:endParaRPr/>
          </a:p>
        </p:txBody>
      </p:sp>
      <p:sp>
        <p:nvSpPr>
          <p:cNvPr id="388" name="Shape 489">
            <a:extLst>
              <a:ext uri="{FF2B5EF4-FFF2-40B4-BE49-F238E27FC236}">
                <a16:creationId xmlns:a16="http://schemas.microsoft.com/office/drawing/2014/main" id="{D282DDBC-04E3-A049-BC4A-2DE619192391}"/>
              </a:ext>
            </a:extLst>
          </p:cNvPr>
          <p:cNvSpPr/>
          <p:nvPr/>
        </p:nvSpPr>
        <p:spPr>
          <a:xfrm>
            <a:off x="4846203" y="6435813"/>
            <a:ext cx="250840" cy="250840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accent3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ctr">
            <a:noAutofit/>
          </a:bodyPr>
          <a:lstStyle/>
          <a:p>
            <a:endParaRPr/>
          </a:p>
        </p:txBody>
      </p:sp>
      <p:sp>
        <p:nvSpPr>
          <p:cNvPr id="389" name="Shape 491">
            <a:extLst>
              <a:ext uri="{FF2B5EF4-FFF2-40B4-BE49-F238E27FC236}">
                <a16:creationId xmlns:a16="http://schemas.microsoft.com/office/drawing/2014/main" id="{3F071870-7F73-9748-9884-80FE9C032F02}"/>
              </a:ext>
            </a:extLst>
          </p:cNvPr>
          <p:cNvSpPr txBox="1"/>
          <p:nvPr/>
        </p:nvSpPr>
        <p:spPr>
          <a:xfrm>
            <a:off x="5090310" y="6460868"/>
            <a:ext cx="376257" cy="2062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843" tIns="19843" rIns="19843" bIns="19843" numCol="1" anchor="ctr">
            <a:spAutoFit/>
          </a:bodyPr>
          <a:lstStyle>
            <a:lvl1pPr>
              <a:lnSpc>
                <a:spcPct val="90000"/>
              </a:lnSpc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Chloe</a:t>
            </a:r>
          </a:p>
          <a:p>
            <a:r>
              <a:rPr lang="en-US" dirty="0" err="1"/>
              <a:t>Linberg</a:t>
            </a:r>
            <a:endParaRPr dirty="0"/>
          </a:p>
        </p:txBody>
      </p:sp>
      <p:sp>
        <p:nvSpPr>
          <p:cNvPr id="390" name="Shape 380">
            <a:extLst>
              <a:ext uri="{FF2B5EF4-FFF2-40B4-BE49-F238E27FC236}">
                <a16:creationId xmlns:a16="http://schemas.microsoft.com/office/drawing/2014/main" id="{948ECCFC-90FB-4F45-B2B5-AAC0E2E4C06E}"/>
              </a:ext>
            </a:extLst>
          </p:cNvPr>
          <p:cNvSpPr/>
          <p:nvPr/>
        </p:nvSpPr>
        <p:spPr>
          <a:xfrm>
            <a:off x="7823303" y="5711877"/>
            <a:ext cx="2" cy="79014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t">
            <a:noAutofit/>
          </a:bodyPr>
          <a:lstStyle/>
          <a:p>
            <a:endParaRPr/>
          </a:p>
        </p:txBody>
      </p:sp>
      <p:sp>
        <p:nvSpPr>
          <p:cNvPr id="391" name="Shape 394">
            <a:extLst>
              <a:ext uri="{FF2B5EF4-FFF2-40B4-BE49-F238E27FC236}">
                <a16:creationId xmlns:a16="http://schemas.microsoft.com/office/drawing/2014/main" id="{D73363CD-5B21-F047-A881-712BDB6B91E7}"/>
              </a:ext>
            </a:extLst>
          </p:cNvPr>
          <p:cNvSpPr/>
          <p:nvPr/>
        </p:nvSpPr>
        <p:spPr>
          <a:xfrm>
            <a:off x="6346489" y="6035286"/>
            <a:ext cx="344903" cy="79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0885"/>
                </a:lnTo>
                <a:lnTo>
                  <a:pt x="21600" y="10885"/>
                </a:lnTo>
                <a:lnTo>
                  <a:pt x="21600" y="21600"/>
                </a:lnTo>
              </a:path>
            </a:pathLst>
          </a:cu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t">
            <a:noAutofit/>
          </a:bodyPr>
          <a:lstStyle/>
          <a:p>
            <a:endParaRPr/>
          </a:p>
        </p:txBody>
      </p:sp>
      <p:sp>
        <p:nvSpPr>
          <p:cNvPr id="392" name="Shape 489">
            <a:extLst>
              <a:ext uri="{FF2B5EF4-FFF2-40B4-BE49-F238E27FC236}">
                <a16:creationId xmlns:a16="http://schemas.microsoft.com/office/drawing/2014/main" id="{BB26EEE3-7B1A-EA40-9CA3-6982C758BB20}"/>
              </a:ext>
            </a:extLst>
          </p:cNvPr>
          <p:cNvSpPr/>
          <p:nvPr/>
        </p:nvSpPr>
        <p:spPr>
          <a:xfrm>
            <a:off x="6555628" y="6112447"/>
            <a:ext cx="250840" cy="250840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accent3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ctr">
            <a:noAutofit/>
          </a:bodyPr>
          <a:lstStyle/>
          <a:p>
            <a:endParaRPr/>
          </a:p>
        </p:txBody>
      </p:sp>
      <p:sp>
        <p:nvSpPr>
          <p:cNvPr id="393" name="Shape 491">
            <a:extLst>
              <a:ext uri="{FF2B5EF4-FFF2-40B4-BE49-F238E27FC236}">
                <a16:creationId xmlns:a16="http://schemas.microsoft.com/office/drawing/2014/main" id="{06A33584-BF3B-3F42-A456-2CC26BE0EC5C}"/>
              </a:ext>
            </a:extLst>
          </p:cNvPr>
          <p:cNvSpPr txBox="1"/>
          <p:nvPr/>
        </p:nvSpPr>
        <p:spPr>
          <a:xfrm>
            <a:off x="6788449" y="6149685"/>
            <a:ext cx="376257" cy="2062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843" tIns="19843" rIns="19843" bIns="19843" numCol="1" anchor="ctr">
            <a:spAutoFit/>
          </a:bodyPr>
          <a:lstStyle>
            <a:lvl1pPr>
              <a:lnSpc>
                <a:spcPct val="90000"/>
              </a:lnSpc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Cordelia</a:t>
            </a:r>
          </a:p>
          <a:p>
            <a:r>
              <a:rPr lang="en-US" dirty="0"/>
              <a:t>Gilligan</a:t>
            </a:r>
            <a:endParaRPr dirty="0"/>
          </a:p>
        </p:txBody>
      </p:sp>
      <p:sp>
        <p:nvSpPr>
          <p:cNvPr id="395" name="Shape 394">
            <a:extLst>
              <a:ext uri="{FF2B5EF4-FFF2-40B4-BE49-F238E27FC236}">
                <a16:creationId xmlns:a16="http://schemas.microsoft.com/office/drawing/2014/main" id="{935F415A-266E-594A-BECB-EE43E0AF8545}"/>
              </a:ext>
            </a:extLst>
          </p:cNvPr>
          <p:cNvSpPr/>
          <p:nvPr/>
        </p:nvSpPr>
        <p:spPr>
          <a:xfrm>
            <a:off x="7526976" y="6336142"/>
            <a:ext cx="344903" cy="79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0885"/>
                </a:lnTo>
                <a:lnTo>
                  <a:pt x="21600" y="10885"/>
                </a:lnTo>
                <a:lnTo>
                  <a:pt x="21600" y="21600"/>
                </a:lnTo>
              </a:path>
            </a:pathLst>
          </a:custGeom>
          <a:noFill/>
          <a:ln w="127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t">
            <a:noAutofit/>
          </a:bodyPr>
          <a:lstStyle/>
          <a:p>
            <a:endParaRPr/>
          </a:p>
        </p:txBody>
      </p:sp>
      <p:sp>
        <p:nvSpPr>
          <p:cNvPr id="396" name="Shape 489">
            <a:extLst>
              <a:ext uri="{FF2B5EF4-FFF2-40B4-BE49-F238E27FC236}">
                <a16:creationId xmlns:a16="http://schemas.microsoft.com/office/drawing/2014/main" id="{0EF15782-2050-084D-96F9-6EB7F18DC9B3}"/>
              </a:ext>
            </a:extLst>
          </p:cNvPr>
          <p:cNvSpPr/>
          <p:nvPr/>
        </p:nvSpPr>
        <p:spPr>
          <a:xfrm>
            <a:off x="7746459" y="6414987"/>
            <a:ext cx="250840" cy="250840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accent3"/>
            </a:solidFill>
            <a:prstDash val="solid"/>
            <a:miter lim="800000"/>
          </a:ln>
          <a:effectLst/>
        </p:spPr>
        <p:txBody>
          <a:bodyPr wrap="square" lIns="47623" tIns="47623" rIns="47623" bIns="47623" numCol="1" anchor="ctr">
            <a:noAutofit/>
          </a:bodyPr>
          <a:lstStyle/>
          <a:p>
            <a:endParaRPr/>
          </a:p>
        </p:txBody>
      </p:sp>
      <p:sp>
        <p:nvSpPr>
          <p:cNvPr id="397" name="Shape 491">
            <a:extLst>
              <a:ext uri="{FF2B5EF4-FFF2-40B4-BE49-F238E27FC236}">
                <a16:creationId xmlns:a16="http://schemas.microsoft.com/office/drawing/2014/main" id="{EBACE4C1-8C54-A64D-9082-FDFBC7E28666}"/>
              </a:ext>
            </a:extLst>
          </p:cNvPr>
          <p:cNvSpPr txBox="1"/>
          <p:nvPr/>
        </p:nvSpPr>
        <p:spPr>
          <a:xfrm>
            <a:off x="7997299" y="6429919"/>
            <a:ext cx="376257" cy="2062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843" tIns="19843" rIns="19843" bIns="19843" numCol="1" anchor="ctr">
            <a:spAutoFit/>
          </a:bodyPr>
          <a:lstStyle>
            <a:lvl1pPr>
              <a:lnSpc>
                <a:spcPct val="90000"/>
              </a:lnSpc>
              <a:defRPr sz="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Holly</a:t>
            </a:r>
          </a:p>
          <a:p>
            <a:r>
              <a:rPr lang="en-US" dirty="0" err="1"/>
              <a:t>Lockhead</a:t>
            </a: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7623" tIns="47623" rIns="47623" bIns="47623" numCol="1" spcCol="38100" rtlCol="0" anchor="ctr">
        <a:spAutoFit/>
      </a:bodyPr>
      <a:lstStyle>
        <a:defPPr marL="0" marR="0" indent="0" algn="l" defTabSz="1185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7623" tIns="47623" rIns="47623" bIns="47623" numCol="1" spcCol="38100" rtlCol="0" anchor="t">
        <a:spAutoFit/>
      </a:bodyPr>
      <a:lstStyle>
        <a:defPPr marL="0" marR="0" indent="0" algn="l" defTabSz="1185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7623" tIns="47623" rIns="47623" bIns="47623" numCol="1" spcCol="38100" rtlCol="0" anchor="ctr">
        <a:spAutoFit/>
      </a:bodyPr>
      <a:lstStyle>
        <a:defPPr marL="0" marR="0" indent="0" algn="l" defTabSz="1185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7623" tIns="47623" rIns="47623" bIns="47623" numCol="1" spcCol="38100" rtlCol="0" anchor="t">
        <a:spAutoFit/>
      </a:bodyPr>
      <a:lstStyle>
        <a:defPPr marL="0" marR="0" indent="0" algn="l" defTabSz="1185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200</Words>
  <Application>Microsoft Macintosh PowerPoint</Application>
  <PresentationFormat>Custom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Tischer, Hanna Leth</cp:lastModifiedBy>
  <cp:revision>3</cp:revision>
  <dcterms:modified xsi:type="dcterms:W3CDTF">2019-04-10T03:26:37Z</dcterms:modified>
</cp:coreProperties>
</file>